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B549E-7817-420F-9496-FC2EF78521F8}" v="2" dt="2024-06-26T13:37:47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Lambert" userId="80e69ea09684ee6d" providerId="LiveId" clId="{E13B549E-7817-420F-9496-FC2EF78521F8}"/>
    <pc:docChg chg="undo custSel addSld delSld modSld sldOrd">
      <pc:chgData name="Sébastien Lambert" userId="80e69ea09684ee6d" providerId="LiveId" clId="{E13B549E-7817-420F-9496-FC2EF78521F8}" dt="2024-06-26T13:43:21.533" v="428" actId="26606"/>
      <pc:docMkLst>
        <pc:docMk/>
      </pc:docMkLst>
      <pc:sldChg chg="addSp delSp del mod">
        <pc:chgData name="Sébastien Lambert" userId="80e69ea09684ee6d" providerId="LiveId" clId="{E13B549E-7817-420F-9496-FC2EF78521F8}" dt="2024-06-26T12:36:57.147" v="7" actId="47"/>
        <pc:sldMkLst>
          <pc:docMk/>
          <pc:sldMk cId="594105856" sldId="256"/>
        </pc:sldMkLst>
        <pc:spChg chg="add del">
          <ac:chgData name="Sébastien Lambert" userId="80e69ea09684ee6d" providerId="LiveId" clId="{E13B549E-7817-420F-9496-FC2EF78521F8}" dt="2024-06-26T12:36:41.645" v="1" actId="22"/>
          <ac:spMkLst>
            <pc:docMk/>
            <pc:sldMk cId="594105856" sldId="256"/>
            <ac:spMk id="5" creationId="{7981E32A-5E87-1FAB-BA38-0397F04C8226}"/>
          </ac:spMkLst>
        </pc:spChg>
      </pc:sldChg>
      <pc:sldChg chg="delSp add ord setBg delDesignElem">
        <pc:chgData name="Sébastien Lambert" userId="80e69ea09684ee6d" providerId="LiveId" clId="{E13B549E-7817-420F-9496-FC2EF78521F8}" dt="2024-06-26T12:36:46.517" v="5"/>
        <pc:sldMkLst>
          <pc:docMk/>
          <pc:sldMk cId="776292746" sldId="257"/>
        </pc:sldMkLst>
        <pc:spChg chg="del">
          <ac:chgData name="Sébastien Lambert" userId="80e69ea09684ee6d" providerId="LiveId" clId="{E13B549E-7817-420F-9496-FC2EF78521F8}" dt="2024-06-26T12:36:44.679" v="3"/>
          <ac:spMkLst>
            <pc:docMk/>
            <pc:sldMk cId="776292746" sldId="257"/>
            <ac:spMk id="3079" creationId="{C4879EFC-8E62-4E00-973C-C45EE9EC676D}"/>
          </ac:spMkLst>
        </pc:spChg>
        <pc:spChg chg="del">
          <ac:chgData name="Sébastien Lambert" userId="80e69ea09684ee6d" providerId="LiveId" clId="{E13B549E-7817-420F-9496-FC2EF78521F8}" dt="2024-06-26T12:36:44.679" v="3"/>
          <ac:spMkLst>
            <pc:docMk/>
            <pc:sldMk cId="776292746" sldId="257"/>
            <ac:spMk id="3081" creationId="{D6A9C53F-5F90-40A5-8C85-5412D39C8C68}"/>
          </ac:spMkLst>
        </pc:spChg>
      </pc:sldChg>
      <pc:sldChg chg="modSp new mod">
        <pc:chgData name="Sébastien Lambert" userId="80e69ea09684ee6d" providerId="LiveId" clId="{E13B549E-7817-420F-9496-FC2EF78521F8}" dt="2024-06-26T12:37:11.866" v="23" actId="1076"/>
        <pc:sldMkLst>
          <pc:docMk/>
          <pc:sldMk cId="2882088066" sldId="258"/>
        </pc:sldMkLst>
        <pc:spChg chg="mod">
          <ac:chgData name="Sébastien Lambert" userId="80e69ea09684ee6d" providerId="LiveId" clId="{E13B549E-7817-420F-9496-FC2EF78521F8}" dt="2024-06-26T12:37:11.866" v="23" actId="1076"/>
          <ac:spMkLst>
            <pc:docMk/>
            <pc:sldMk cId="2882088066" sldId="258"/>
            <ac:spMk id="2" creationId="{B4C1D4D8-88C1-3785-4411-9F4144E28664}"/>
          </ac:spMkLst>
        </pc:spChg>
      </pc:sldChg>
      <pc:sldChg chg="addSp delSp modSp add mod setBg">
        <pc:chgData name="Sébastien Lambert" userId="80e69ea09684ee6d" providerId="LiveId" clId="{E13B549E-7817-420F-9496-FC2EF78521F8}" dt="2024-06-26T13:38:56.885" v="160" actId="26606"/>
        <pc:sldMkLst>
          <pc:docMk/>
          <pc:sldMk cId="1144603014" sldId="259"/>
        </pc:sldMkLst>
        <pc:spChg chg="mod">
          <ac:chgData name="Sébastien Lambert" userId="80e69ea09684ee6d" providerId="LiveId" clId="{E13B549E-7817-420F-9496-FC2EF78521F8}" dt="2024-06-26T13:37:42.098" v="79" actId="26606"/>
          <ac:spMkLst>
            <pc:docMk/>
            <pc:sldMk cId="1144603014" sldId="259"/>
            <ac:spMk id="2" creationId="{B4C1D4D8-88C1-3785-4411-9F4144E28664}"/>
          </ac:spMkLst>
        </pc:spChg>
        <pc:spChg chg="del">
          <ac:chgData name="Sébastien Lambert" userId="80e69ea09684ee6d" providerId="LiveId" clId="{E13B549E-7817-420F-9496-FC2EF78521F8}" dt="2024-06-26T13:37:22.605" v="71" actId="478"/>
          <ac:spMkLst>
            <pc:docMk/>
            <pc:sldMk cId="1144603014" sldId="259"/>
            <ac:spMk id="3" creationId="{6C31289B-FD3D-DDD3-F778-2C8390B0EB53}"/>
          </ac:spMkLst>
        </pc:spChg>
        <pc:spChg chg="add del">
          <ac:chgData name="Sébastien Lambert" userId="80e69ea09684ee6d" providerId="LiveId" clId="{E13B549E-7817-420F-9496-FC2EF78521F8}" dt="2024-06-26T13:36:19.561" v="63" actId="22"/>
          <ac:spMkLst>
            <pc:docMk/>
            <pc:sldMk cId="1144603014" sldId="259"/>
            <ac:spMk id="5" creationId="{CA8BB42C-B311-36D2-3AA8-8CFED1B4D232}"/>
          </ac:spMkLst>
        </pc:spChg>
        <pc:spChg chg="add mod ord">
          <ac:chgData name="Sébastien Lambert" userId="80e69ea09684ee6d" providerId="LiveId" clId="{E13B549E-7817-420F-9496-FC2EF78521F8}" dt="2024-06-26T13:38:56.885" v="160" actId="26606"/>
          <ac:spMkLst>
            <pc:docMk/>
            <pc:sldMk cId="1144603014" sldId="259"/>
            <ac:spMk id="12" creationId="{3BB6876A-022B-B762-FD50-B854599C6D94}"/>
          </ac:spMkLst>
        </pc:spChg>
        <pc:spChg chg="add del">
          <ac:chgData name="Sébastien Lambert" userId="80e69ea09684ee6d" providerId="LiveId" clId="{E13B549E-7817-420F-9496-FC2EF78521F8}" dt="2024-06-26T13:38:56.885" v="160" actId="26606"/>
          <ac:spMkLst>
            <pc:docMk/>
            <pc:sldMk cId="1144603014" sldId="259"/>
            <ac:spMk id="16" creationId="{7C98A213-5994-475E-B327-DC6EC27FBA8B}"/>
          </ac:spMkLst>
        </pc:spChg>
        <pc:spChg chg="add del">
          <ac:chgData name="Sébastien Lambert" userId="80e69ea09684ee6d" providerId="LiveId" clId="{E13B549E-7817-420F-9496-FC2EF78521F8}" dt="2024-06-26T13:38:56.885" v="160" actId="26606"/>
          <ac:spMkLst>
            <pc:docMk/>
            <pc:sldMk cId="1144603014" sldId="259"/>
            <ac:spMk id="18" creationId="{4B030A0D-0DAD-4A99-89BB-419527D6A64B}"/>
          </ac:spMkLst>
        </pc:spChg>
        <pc:spChg chg="add">
          <ac:chgData name="Sébastien Lambert" userId="80e69ea09684ee6d" providerId="LiveId" clId="{E13B549E-7817-420F-9496-FC2EF78521F8}" dt="2024-06-26T13:38:56.885" v="160" actId="26606"/>
          <ac:spMkLst>
            <pc:docMk/>
            <pc:sldMk cId="1144603014" sldId="259"/>
            <ac:spMk id="23" creationId="{7C98A213-5994-475E-B327-DC6EC27FBA8B}"/>
          </ac:spMkLst>
        </pc:spChg>
        <pc:spChg chg="add">
          <ac:chgData name="Sébastien Lambert" userId="80e69ea09684ee6d" providerId="LiveId" clId="{E13B549E-7817-420F-9496-FC2EF78521F8}" dt="2024-06-26T13:38:56.885" v="160" actId="26606"/>
          <ac:spMkLst>
            <pc:docMk/>
            <pc:sldMk cId="1144603014" sldId="259"/>
            <ac:spMk id="25" creationId="{4B030A0D-0DAD-4A99-89BB-419527D6A64B}"/>
          </ac:spMkLst>
        </pc:spChg>
        <pc:picChg chg="add mod">
          <ac:chgData name="Sébastien Lambert" userId="80e69ea09684ee6d" providerId="LiveId" clId="{E13B549E-7817-420F-9496-FC2EF78521F8}" dt="2024-06-26T13:38:56.885" v="160" actId="26606"/>
          <ac:picMkLst>
            <pc:docMk/>
            <pc:sldMk cId="1144603014" sldId="259"/>
            <ac:picMk id="7" creationId="{45467A6D-2A1C-D7AB-8439-EBD14C821D1A}"/>
          </ac:picMkLst>
        </pc:picChg>
        <pc:picChg chg="add mod">
          <ac:chgData name="Sébastien Lambert" userId="80e69ea09684ee6d" providerId="LiveId" clId="{E13B549E-7817-420F-9496-FC2EF78521F8}" dt="2024-06-26T13:38:56.885" v="160" actId="26606"/>
          <ac:picMkLst>
            <pc:docMk/>
            <pc:sldMk cId="1144603014" sldId="259"/>
            <ac:picMk id="9" creationId="{5B6D9276-6652-C836-7687-1A9EAAF53953}"/>
          </ac:picMkLst>
        </pc:picChg>
        <pc:picChg chg="add mod">
          <ac:chgData name="Sébastien Lambert" userId="80e69ea09684ee6d" providerId="LiveId" clId="{E13B549E-7817-420F-9496-FC2EF78521F8}" dt="2024-06-26T13:38:56.885" v="160" actId="26606"/>
          <ac:picMkLst>
            <pc:docMk/>
            <pc:sldMk cId="1144603014" sldId="259"/>
            <ac:picMk id="11" creationId="{F20FC12B-D894-D66D-AB42-9C36A42667EE}"/>
          </ac:picMkLst>
        </pc:picChg>
      </pc:sldChg>
      <pc:sldChg chg="addSp modSp add mod setBg modNotesTx">
        <pc:chgData name="Sébastien Lambert" userId="80e69ea09684ee6d" providerId="LiveId" clId="{E13B549E-7817-420F-9496-FC2EF78521F8}" dt="2024-06-26T13:43:21.533" v="428" actId="26606"/>
        <pc:sldMkLst>
          <pc:docMk/>
          <pc:sldMk cId="3465777453" sldId="260"/>
        </pc:sldMkLst>
        <pc:spChg chg="mod">
          <ac:chgData name="Sébastien Lambert" userId="80e69ea09684ee6d" providerId="LiveId" clId="{E13B549E-7817-420F-9496-FC2EF78521F8}" dt="2024-06-26T13:43:21.533" v="428" actId="26606"/>
          <ac:spMkLst>
            <pc:docMk/>
            <pc:sldMk cId="3465777453" sldId="260"/>
            <ac:spMk id="2" creationId="{B4C1D4D8-88C1-3785-4411-9F4144E28664}"/>
          </ac:spMkLst>
        </pc:spChg>
        <pc:spChg chg="mod">
          <ac:chgData name="Sébastien Lambert" userId="80e69ea09684ee6d" providerId="LiveId" clId="{E13B549E-7817-420F-9496-FC2EF78521F8}" dt="2024-06-26T13:43:21.533" v="428" actId="26606"/>
          <ac:spMkLst>
            <pc:docMk/>
            <pc:sldMk cId="3465777453" sldId="260"/>
            <ac:spMk id="3" creationId="{6C31289B-FD3D-DDD3-F778-2C8390B0EB53}"/>
          </ac:spMkLst>
        </pc:spChg>
        <pc:spChg chg="add">
          <ac:chgData name="Sébastien Lambert" userId="80e69ea09684ee6d" providerId="LiveId" clId="{E13B549E-7817-420F-9496-FC2EF78521F8}" dt="2024-06-26T13:43:21.533" v="428" actId="26606"/>
          <ac:spMkLst>
            <pc:docMk/>
            <pc:sldMk cId="3465777453" sldId="260"/>
            <ac:spMk id="10" creationId="{665DBBEF-238B-476B-96AB-8AAC3224ECEA}"/>
          </ac:spMkLst>
        </pc:spChg>
        <pc:spChg chg="add">
          <ac:chgData name="Sébastien Lambert" userId="80e69ea09684ee6d" providerId="LiveId" clId="{E13B549E-7817-420F-9496-FC2EF78521F8}" dt="2024-06-26T13:43:21.533" v="428" actId="26606"/>
          <ac:spMkLst>
            <pc:docMk/>
            <pc:sldMk cId="3465777453" sldId="260"/>
            <ac:spMk id="12" creationId="{3FCFB1DE-0B7E-48CC-BA90-B2AB0889F9D6}"/>
          </ac:spMkLst>
        </pc:spChg>
        <pc:picChg chg="add mod">
          <ac:chgData name="Sébastien Lambert" userId="80e69ea09684ee6d" providerId="LiveId" clId="{E13B549E-7817-420F-9496-FC2EF78521F8}" dt="2024-06-26T13:43:21.533" v="428" actId="26606"/>
          <ac:picMkLst>
            <pc:docMk/>
            <pc:sldMk cId="3465777453" sldId="260"/>
            <ac:picMk id="5" creationId="{094AA52B-6334-183A-C215-9C85F5566D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1BA9-A64B-4581-8F6E-851C653CAF53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FF194-7419-4531-834F-17D400A49E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9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Beam tracking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2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to use digital twin without any dynamics to avoid impacting the speed of the simulation </a:t>
            </a:r>
          </a:p>
          <a:p>
            <a:r>
              <a:rPr lang="en-GB" dirty="0"/>
              <a:t>Going to check every possible position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F194-7419-4531-834F-17D400A49EC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D4953-0BB7-65F3-8C13-6BD246A9C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7052E3-1D89-3081-69EB-40745A18E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F4696-751B-8A10-1378-54B6E1C9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2F025-C2B5-0552-E4C9-7C04D5FE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96F0C-4423-EFF7-7558-E7F730A5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2C07F-94D2-D264-DC5B-2FA15C34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C761CD-EB0A-814A-5F39-1757854B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BF1593-9FA7-8433-F4A2-C5A4750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209E66-68F8-EEF7-22CB-B2A4692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87070-3204-F78F-0173-72278D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0B60A1-85FB-F2A0-CD62-D55325364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5F2F56-BBCA-087A-FC48-1F6CC94E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3419D-DF75-58C8-28F4-523936F4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A5826-4276-46AE-4AE2-A9C98B1C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AEF6E-D5D9-1786-2CD4-930B99C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C52BE-7100-3B70-AF26-0BF3D5A4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AE55C-FADB-F106-3250-9D1F017F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48FA4-2305-F9E3-BC4C-620A8D3F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91512-AE7C-A96E-0123-1DC171FB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3303B5-8121-9A16-C291-C412ECD8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3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5B73B-9793-B4A1-7525-99D47AC6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DA908E-9042-5927-2B04-B8072490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32577-7117-AED7-84AC-6A002123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480D3-1E56-8B0A-2C87-E5AE188F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209A0-22D7-788E-C80D-F7B70E8A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8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C0C3-3016-6981-2E67-EF2C6E0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55BCD-FAE6-ADC3-EFB8-41ABE855E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C29D7C-F690-F709-1ED7-8F96665C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58A4EF-4474-228D-C6FE-EC47148A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12FC3-CC26-BF55-6A34-29D8B0E6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E11C3-EA3A-C40F-24FF-B5D4FDF8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3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C9437-E7D4-3AA4-3606-A96DD7A0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4379AE-B096-3D96-70B6-6EEC62DF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9CC19F-58FE-2222-D8C4-4B2062E18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CC35AD-D51B-7900-6C1E-0BEFD84AD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BAC399-FF22-4EB6-DD3E-2C129C72C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080F86-A4DD-557D-7085-4A3C0998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11F80F-D5A0-BE3F-1927-5EC7D711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1BAC5C-B9FA-3F7A-E38F-0ADEA266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0826C-252C-1BE5-0A90-CAD4FFE0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4FEA1-138C-E4A8-B112-F6281097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0BA136-8F02-95CF-E250-5EF32EC2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608E9-501A-2518-129F-2070E2B3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FE8B07-5B27-727A-D4A7-EA59842A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F27269-1F0C-9344-7CF5-B0FDA554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58DD19-DEBA-04F7-D5DC-C6D1D7B5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4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FBC3F-078A-F510-A38B-8F1B458F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66A37-52BF-D1A0-E6C7-14E86AEF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891F31-EE97-F1B3-D0E9-A75FF388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A2EE37-09F9-9E28-3164-428009C1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52EDC0-C5DB-4AE4-6EE7-F15CA2F5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E47AFA-733A-B737-ED5A-48E3DBAB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4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AE078-F9ED-4A95-1076-18824E32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0D6710-5781-8114-6508-CF69F149F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4F83B-1092-E77C-F1DA-CA09637D1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B9F182-4AFF-6CEE-E10C-1F5384AF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45140-34DB-7A5A-72E2-383C0D40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59D03-1BA1-A7FE-2409-29027C1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884B2-5731-918A-4ACF-C9D32AA9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FBA75-ADFD-BDCC-B6F1-2E7AEBA0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CEAA7-8EFB-9A5F-EDC4-AF3A3E47C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FF84B-C43F-4842-89FF-AFCDB7F039E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10492-6F14-2135-0692-265341075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C59E9-6E82-0161-7B5E-9EE169E7D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6A59D-46C8-45F5-AA12-0882CA556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A5A29-40EC-D760-9A91-E9C25DB3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GB" sz="4600" b="1" dirty="0"/>
              <a:t>Aircraft Communications Availability based Flight Dynamics Restriction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5AB1CE-5309-948A-1E56-E86B6EB3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10" y="2132767"/>
            <a:ext cx="7889582" cy="28994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B61308-D445-2C6D-257E-0B23FA8B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85" y="5403227"/>
            <a:ext cx="5614416" cy="6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5A30A-DCDD-5FA7-6551-0D9F9679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1D4D8-88C1-3785-4411-9F4144E2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Antenna power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1289B-FD3D-DDD3-F778-2C8390B0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8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C1D4D8-88C1-3785-4411-9F4144E2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Graph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B6876A-022B-B762-FD50-B854599C6D94}"/>
              </a:ext>
            </a:extLst>
          </p:cNvPr>
          <p:cNvSpPr txBox="1"/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Received power of each antenna (100 = shadowed)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467A6D-2A1C-D7AB-8439-EBD14C82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921229"/>
            <a:ext cx="3758184" cy="2997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6D9276-6652-C836-7687-1A9EAAF5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958811"/>
            <a:ext cx="3758184" cy="29219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0FC12B-D894-D66D-AB42-9C36A426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968206"/>
            <a:ext cx="3758184" cy="29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C1D4D8-88C1-3785-4411-9F4144E2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Bank angle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1289B-FD3D-DDD3-F778-2C8390B0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 of  a digital twin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4AA52B-6334-183A-C215-9C85F556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77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</Words>
  <Application>Microsoft Office PowerPoint</Application>
  <PresentationFormat>Grand écran</PresentationFormat>
  <Paragraphs>12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Aircraft Communications Availability based Flight Dynamics Restriction</vt:lpstr>
      <vt:lpstr>Antenna power</vt:lpstr>
      <vt:lpstr>Graph</vt:lpstr>
      <vt:lpstr>Maximum Bank 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Lambert</dc:creator>
  <cp:lastModifiedBy>Sébastien Lambert</cp:lastModifiedBy>
  <cp:revision>1</cp:revision>
  <dcterms:created xsi:type="dcterms:W3CDTF">2024-06-26T12:33:12Z</dcterms:created>
  <dcterms:modified xsi:type="dcterms:W3CDTF">2024-06-26T13:43:28Z</dcterms:modified>
</cp:coreProperties>
</file>