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414" r:id="rId6"/>
    <p:sldId id="418" r:id="rId7"/>
    <p:sldId id="419" r:id="rId8"/>
    <p:sldId id="422" r:id="rId9"/>
    <p:sldId id="421" r:id="rId10"/>
    <p:sldId id="424" r:id="rId11"/>
    <p:sldId id="426" r:id="rId12"/>
    <p:sldId id="416" r:id="rId13"/>
    <p:sldId id="420" r:id="rId14"/>
    <p:sldId id="425" r:id="rId15"/>
    <p:sldId id="413" r:id="rId16"/>
    <p:sldId id="412" r:id="rId17"/>
    <p:sldId id="415" r:id="rId18"/>
    <p:sldId id="270" r:id="rId19"/>
  </p:sldIdLst>
  <p:sldSz cx="9144000" cy="6858000" type="screen4x3"/>
  <p:notesSz cx="6864350" cy="99964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8">
          <p15:clr>
            <a:srgbClr val="A4A3A4"/>
          </p15:clr>
        </p15:guide>
        <p15:guide id="2" pos="21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FF9900"/>
    <a:srgbClr val="0099FF"/>
    <a:srgbClr val="009900"/>
    <a:srgbClr val="969696"/>
    <a:srgbClr val="777777"/>
    <a:srgbClr val="0066CC"/>
    <a:srgbClr val="CC3300"/>
    <a:srgbClr val="FFCC00"/>
    <a:srgbClr val="00A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B79CB0-AEBF-4D0C-9FF6-2E4F657387ED}" v="123" dt="2024-06-06T10:48:09.1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8" autoAdjust="0"/>
    <p:restoredTop sz="86408" autoAdjust="0"/>
  </p:normalViewPr>
  <p:slideViewPr>
    <p:cSldViewPr snapToGrid="0">
      <p:cViewPr varScale="1">
        <p:scale>
          <a:sx n="159" d="100"/>
          <a:sy n="159" d="100"/>
        </p:scale>
        <p:origin x="2052" y="138"/>
      </p:cViewPr>
      <p:guideLst>
        <p:guide orient="horz" pos="2160"/>
        <p:guide pos="28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-1509" y="-69"/>
      </p:cViewPr>
      <p:guideLst>
        <p:guide orient="horz" pos="3148"/>
        <p:guide pos="216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ébastien Lambert" userId="80e69ea09684ee6d" providerId="LiveId" clId="{9AB79CB0-AEBF-4D0C-9FF6-2E4F657387ED}"/>
    <pc:docChg chg="undo redo custSel addSld delSld modSld sldOrd modMainMaster">
      <pc:chgData name="Sébastien Lambert" userId="80e69ea09684ee6d" providerId="LiveId" clId="{9AB79CB0-AEBF-4D0C-9FF6-2E4F657387ED}" dt="2024-06-06T10:51:56.329" v="2969" actId="1076"/>
      <pc:docMkLst>
        <pc:docMk/>
      </pc:docMkLst>
      <pc:sldChg chg="addSp delSp modSp mod chgLayout">
        <pc:chgData name="Sébastien Lambert" userId="80e69ea09684ee6d" providerId="LiveId" clId="{9AB79CB0-AEBF-4D0C-9FF6-2E4F657387ED}" dt="2024-06-04T15:55:35.582" v="151" actId="6264"/>
        <pc:sldMkLst>
          <pc:docMk/>
          <pc:sldMk cId="2381315921" sldId="256"/>
        </pc:sldMkLst>
        <pc:spChg chg="mod">
          <ac:chgData name="Sébastien Lambert" userId="80e69ea09684ee6d" providerId="LiveId" clId="{9AB79CB0-AEBF-4D0C-9FF6-2E4F657387ED}" dt="2024-06-04T15:55:19.389" v="148" actId="1076"/>
          <ac:spMkLst>
            <pc:docMk/>
            <pc:sldMk cId="2381315921" sldId="256"/>
            <ac:spMk id="2" creationId="{00000000-0000-0000-0000-000000000000}"/>
          </ac:spMkLst>
        </pc:spChg>
        <pc:spChg chg="mod">
          <ac:chgData name="Sébastien Lambert" userId="80e69ea09684ee6d" providerId="LiveId" clId="{9AB79CB0-AEBF-4D0C-9FF6-2E4F657387ED}" dt="2024-06-04T15:55:29.880" v="150" actId="1076"/>
          <ac:spMkLst>
            <pc:docMk/>
            <pc:sldMk cId="2381315921" sldId="256"/>
            <ac:spMk id="4" creationId="{00000000-0000-0000-0000-000000000000}"/>
          </ac:spMkLst>
        </pc:spChg>
        <pc:spChg chg="del">
          <ac:chgData name="Sébastien Lambert" userId="80e69ea09684ee6d" providerId="LiveId" clId="{9AB79CB0-AEBF-4D0C-9FF6-2E4F657387ED}" dt="2024-06-04T15:50:51.175" v="53" actId="478"/>
          <ac:spMkLst>
            <pc:docMk/>
            <pc:sldMk cId="2381315921" sldId="256"/>
            <ac:spMk id="7" creationId="{00000000-0000-0000-0000-000000000000}"/>
          </ac:spMkLst>
        </pc:spChg>
        <pc:picChg chg="add del mod">
          <ac:chgData name="Sébastien Lambert" userId="80e69ea09684ee6d" providerId="LiveId" clId="{9AB79CB0-AEBF-4D0C-9FF6-2E4F657387ED}" dt="2024-06-04T15:50:45.827" v="51" actId="21"/>
          <ac:picMkLst>
            <pc:docMk/>
            <pc:sldMk cId="2381315921" sldId="256"/>
            <ac:picMk id="3" creationId="{C0DA9C40-1156-0DAC-E666-B298DD0BEB6F}"/>
          </ac:picMkLst>
        </pc:picChg>
        <pc:picChg chg="add mod">
          <ac:chgData name="Sébastien Lambert" userId="80e69ea09684ee6d" providerId="LiveId" clId="{9AB79CB0-AEBF-4D0C-9FF6-2E4F657387ED}" dt="2024-06-04T15:55:25.603" v="149" actId="1076"/>
          <ac:picMkLst>
            <pc:docMk/>
            <pc:sldMk cId="2381315921" sldId="256"/>
            <ac:picMk id="5" creationId="{C0DA9C40-1156-0DAC-E666-B298DD0BEB6F}"/>
          </ac:picMkLst>
        </pc:picChg>
      </pc:sldChg>
      <pc:sldChg chg="addSp delSp modSp mod ord">
        <pc:chgData name="Sébastien Lambert" userId="80e69ea09684ee6d" providerId="LiveId" clId="{9AB79CB0-AEBF-4D0C-9FF6-2E4F657387ED}" dt="2024-06-06T10:51:56.329" v="2969" actId="1076"/>
        <pc:sldMkLst>
          <pc:docMk/>
          <pc:sldMk cId="3305540782" sldId="412"/>
        </pc:sldMkLst>
        <pc:picChg chg="add del">
          <ac:chgData name="Sébastien Lambert" userId="80e69ea09684ee6d" providerId="LiveId" clId="{9AB79CB0-AEBF-4D0C-9FF6-2E4F657387ED}" dt="2024-06-06T10:51:50.514" v="2967" actId="478"/>
          <ac:picMkLst>
            <pc:docMk/>
            <pc:sldMk cId="3305540782" sldId="412"/>
            <ac:picMk id="4" creationId="{B46B62F9-8769-7D6C-472A-E50EB285B944}"/>
          </ac:picMkLst>
        </pc:picChg>
        <pc:picChg chg="add mod">
          <ac:chgData name="Sébastien Lambert" userId="80e69ea09684ee6d" providerId="LiveId" clId="{9AB79CB0-AEBF-4D0C-9FF6-2E4F657387ED}" dt="2024-06-06T10:51:56.329" v="2969" actId="1076"/>
          <ac:picMkLst>
            <pc:docMk/>
            <pc:sldMk cId="3305540782" sldId="412"/>
            <ac:picMk id="6" creationId="{6B1ECA84-1931-3EEA-9125-9BE766C6C263}"/>
          </ac:picMkLst>
        </pc:picChg>
      </pc:sldChg>
      <pc:sldChg chg="addSp delSp modSp mod">
        <pc:chgData name="Sébastien Lambert" userId="80e69ea09684ee6d" providerId="LiveId" clId="{9AB79CB0-AEBF-4D0C-9FF6-2E4F657387ED}" dt="2024-06-06T10:48:45.510" v="2963" actId="1076"/>
        <pc:sldMkLst>
          <pc:docMk/>
          <pc:sldMk cId="1060754183" sldId="413"/>
        </pc:sldMkLst>
        <pc:graphicFrameChg chg="add mod modGraphic">
          <ac:chgData name="Sébastien Lambert" userId="80e69ea09684ee6d" providerId="LiveId" clId="{9AB79CB0-AEBF-4D0C-9FF6-2E4F657387ED}" dt="2024-06-06T10:48:45.510" v="2963" actId="1076"/>
          <ac:graphicFrameMkLst>
            <pc:docMk/>
            <pc:sldMk cId="1060754183" sldId="413"/>
            <ac:graphicFrameMk id="6" creationId="{AB2BB323-2FCF-9FB1-A4B8-48EC330E5295}"/>
          </ac:graphicFrameMkLst>
        </pc:graphicFrameChg>
        <pc:picChg chg="add mod">
          <ac:chgData name="Sébastien Lambert" userId="80e69ea09684ee6d" providerId="LiveId" clId="{9AB79CB0-AEBF-4D0C-9FF6-2E4F657387ED}" dt="2024-06-06T10:00:47.822" v="1733"/>
          <ac:picMkLst>
            <pc:docMk/>
            <pc:sldMk cId="1060754183" sldId="413"/>
            <ac:picMk id="3" creationId="{6AF03352-42D9-A0AF-AB1C-1AA9197317C0}"/>
          </ac:picMkLst>
        </pc:picChg>
        <pc:picChg chg="add mod">
          <ac:chgData name="Sébastien Lambert" userId="80e69ea09684ee6d" providerId="LiveId" clId="{9AB79CB0-AEBF-4D0C-9FF6-2E4F657387ED}" dt="2024-06-06T10:00:51.255" v="1737"/>
          <ac:picMkLst>
            <pc:docMk/>
            <pc:sldMk cId="1060754183" sldId="413"/>
            <ac:picMk id="4" creationId="{6AF03352-42D9-A0AF-AB1C-1AA9197317C0}"/>
          </ac:picMkLst>
        </pc:picChg>
        <pc:picChg chg="add del mod">
          <ac:chgData name="Sébastien Lambert" userId="80e69ea09684ee6d" providerId="LiveId" clId="{9AB79CB0-AEBF-4D0C-9FF6-2E4F657387ED}" dt="2024-06-06T10:00:57.755" v="1739" actId="478"/>
          <ac:picMkLst>
            <pc:docMk/>
            <pc:sldMk cId="1060754183" sldId="413"/>
            <ac:picMk id="5" creationId="{6AF03352-42D9-A0AF-AB1C-1AA9197317C0}"/>
          </ac:picMkLst>
        </pc:picChg>
      </pc:sldChg>
      <pc:sldChg chg="addSp delSp modSp mod setBg">
        <pc:chgData name="Sébastien Lambert" userId="80e69ea09684ee6d" providerId="LiveId" clId="{9AB79CB0-AEBF-4D0C-9FF6-2E4F657387ED}" dt="2024-06-06T09:05:19.458" v="1373" actId="1036"/>
        <pc:sldMkLst>
          <pc:docMk/>
          <pc:sldMk cId="983203387" sldId="414"/>
        </pc:sldMkLst>
        <pc:spChg chg="mod">
          <ac:chgData name="Sébastien Lambert" userId="80e69ea09684ee6d" providerId="LiveId" clId="{9AB79CB0-AEBF-4D0C-9FF6-2E4F657387ED}" dt="2024-06-06T09:02:21.920" v="1330" actId="207"/>
          <ac:spMkLst>
            <pc:docMk/>
            <pc:sldMk cId="983203387" sldId="414"/>
            <ac:spMk id="2" creationId="{00000000-0000-0000-0000-000000000000}"/>
          </ac:spMkLst>
        </pc:spChg>
        <pc:spChg chg="add del">
          <ac:chgData name="Sébastien Lambert" userId="80e69ea09684ee6d" providerId="LiveId" clId="{9AB79CB0-AEBF-4D0C-9FF6-2E4F657387ED}" dt="2024-06-05T13:44:36.876" v="254" actId="22"/>
          <ac:spMkLst>
            <pc:docMk/>
            <pc:sldMk cId="983203387" sldId="414"/>
            <ac:spMk id="4" creationId="{6B077B82-9452-B9AE-8269-6B774A2AFAC4}"/>
          </ac:spMkLst>
        </pc:spChg>
        <pc:spChg chg="add mod">
          <ac:chgData name="Sébastien Lambert" userId="80e69ea09684ee6d" providerId="LiveId" clId="{9AB79CB0-AEBF-4D0C-9FF6-2E4F657387ED}" dt="2024-06-06T09:05:19.458" v="1373" actId="1036"/>
          <ac:spMkLst>
            <pc:docMk/>
            <pc:sldMk cId="983203387" sldId="414"/>
            <ac:spMk id="5" creationId="{C5F7934B-EC77-7327-86FF-1C14FD8705E7}"/>
          </ac:spMkLst>
        </pc:spChg>
        <pc:spChg chg="add mod">
          <ac:chgData name="Sébastien Lambert" userId="80e69ea09684ee6d" providerId="LiveId" clId="{9AB79CB0-AEBF-4D0C-9FF6-2E4F657387ED}" dt="2024-06-06T09:02:21.920" v="1330" actId="207"/>
          <ac:spMkLst>
            <pc:docMk/>
            <pc:sldMk cId="983203387" sldId="414"/>
            <ac:spMk id="6" creationId="{ABD14B5E-96F1-050C-DED8-B7FC1F30C861}"/>
          </ac:spMkLst>
        </pc:spChg>
        <pc:picChg chg="add del mod">
          <ac:chgData name="Sébastien Lambert" userId="80e69ea09684ee6d" providerId="LiveId" clId="{9AB79CB0-AEBF-4D0C-9FF6-2E4F657387ED}" dt="2024-06-06T09:01:38.049" v="1321" actId="478"/>
          <ac:picMkLst>
            <pc:docMk/>
            <pc:sldMk cId="983203387" sldId="414"/>
            <ac:picMk id="3" creationId="{9F3ECA7D-23FC-D1A6-CAA6-8675C974408F}"/>
          </ac:picMkLst>
        </pc:picChg>
        <pc:picChg chg="add mod">
          <ac:chgData name="Sébastien Lambert" userId="80e69ea09684ee6d" providerId="LiveId" clId="{9AB79CB0-AEBF-4D0C-9FF6-2E4F657387ED}" dt="2024-06-06T09:02:21.920" v="1330" actId="207"/>
          <ac:picMkLst>
            <pc:docMk/>
            <pc:sldMk cId="983203387" sldId="414"/>
            <ac:picMk id="2050" creationId="{27766569-AA2B-0B6F-9C01-79AA6F0A35B4}"/>
          </ac:picMkLst>
        </pc:picChg>
      </pc:sldChg>
      <pc:sldChg chg="modSp mod ord">
        <pc:chgData name="Sébastien Lambert" userId="80e69ea09684ee6d" providerId="LiveId" clId="{9AB79CB0-AEBF-4D0C-9FF6-2E4F657387ED}" dt="2024-06-06T10:17:15.345" v="2006"/>
        <pc:sldMkLst>
          <pc:docMk/>
          <pc:sldMk cId="983203387" sldId="415"/>
        </pc:sldMkLst>
        <pc:spChg chg="mod">
          <ac:chgData name="Sébastien Lambert" userId="80e69ea09684ee6d" providerId="LiveId" clId="{9AB79CB0-AEBF-4D0C-9FF6-2E4F657387ED}" dt="2024-06-05T13:48:22.574" v="265" actId="20577"/>
          <ac:spMkLst>
            <pc:docMk/>
            <pc:sldMk cId="983203387" sldId="415"/>
            <ac:spMk id="2" creationId="{00000000-0000-0000-0000-000000000000}"/>
          </ac:spMkLst>
        </pc:spChg>
      </pc:sldChg>
      <pc:sldChg chg="addSp delSp modSp mod">
        <pc:chgData name="Sébastien Lambert" userId="80e69ea09684ee6d" providerId="LiveId" clId="{9AB79CB0-AEBF-4D0C-9FF6-2E4F657387ED}" dt="2024-06-06T10:39:15.690" v="2499" actId="208"/>
        <pc:sldMkLst>
          <pc:docMk/>
          <pc:sldMk cId="4224504974" sldId="416"/>
        </pc:sldMkLst>
        <pc:spChg chg="mod">
          <ac:chgData name="Sébastien Lambert" userId="80e69ea09684ee6d" providerId="LiveId" clId="{9AB79CB0-AEBF-4D0C-9FF6-2E4F657387ED}" dt="2024-06-05T13:58:37.861" v="347" actId="20577"/>
          <ac:spMkLst>
            <pc:docMk/>
            <pc:sldMk cId="4224504974" sldId="416"/>
            <ac:spMk id="2" creationId="{00000000-0000-0000-0000-000000000000}"/>
          </ac:spMkLst>
        </pc:spChg>
        <pc:spChg chg="add mod">
          <ac:chgData name="Sébastien Lambert" userId="80e69ea09684ee6d" providerId="LiveId" clId="{9AB79CB0-AEBF-4D0C-9FF6-2E4F657387ED}" dt="2024-06-06T10:39:15.690" v="2499" actId="208"/>
          <ac:spMkLst>
            <pc:docMk/>
            <pc:sldMk cId="4224504974" sldId="416"/>
            <ac:spMk id="3" creationId="{018E06E7-6556-B409-4E7D-8FDDAA853D5D}"/>
          </ac:spMkLst>
        </pc:spChg>
        <pc:spChg chg="add mod">
          <ac:chgData name="Sébastien Lambert" userId="80e69ea09684ee6d" providerId="LiveId" clId="{9AB79CB0-AEBF-4D0C-9FF6-2E4F657387ED}" dt="2024-06-06T10:39:15.690" v="2499" actId="208"/>
          <ac:spMkLst>
            <pc:docMk/>
            <pc:sldMk cId="4224504974" sldId="416"/>
            <ac:spMk id="4" creationId="{D0F6B301-506F-EE0C-BD59-6C73FC5D5900}"/>
          </ac:spMkLst>
        </pc:spChg>
        <pc:spChg chg="add mod">
          <ac:chgData name="Sébastien Lambert" userId="80e69ea09684ee6d" providerId="LiveId" clId="{9AB79CB0-AEBF-4D0C-9FF6-2E4F657387ED}" dt="2024-06-06T10:39:15.690" v="2499" actId="208"/>
          <ac:spMkLst>
            <pc:docMk/>
            <pc:sldMk cId="4224504974" sldId="416"/>
            <ac:spMk id="5" creationId="{FFACB4F7-519A-7DAE-C818-747152D683A3}"/>
          </ac:spMkLst>
        </pc:spChg>
        <pc:spChg chg="add mod">
          <ac:chgData name="Sébastien Lambert" userId="80e69ea09684ee6d" providerId="LiveId" clId="{9AB79CB0-AEBF-4D0C-9FF6-2E4F657387ED}" dt="2024-06-06T10:39:15.690" v="2499" actId="208"/>
          <ac:spMkLst>
            <pc:docMk/>
            <pc:sldMk cId="4224504974" sldId="416"/>
            <ac:spMk id="12" creationId="{1854A901-D387-26AA-6ABF-A18A7EFBD095}"/>
          </ac:spMkLst>
        </pc:spChg>
        <pc:spChg chg="add mod">
          <ac:chgData name="Sébastien Lambert" userId="80e69ea09684ee6d" providerId="LiveId" clId="{9AB79CB0-AEBF-4D0C-9FF6-2E4F657387ED}" dt="2024-06-06T10:35:47.160" v="2418" actId="114"/>
          <ac:spMkLst>
            <pc:docMk/>
            <pc:sldMk cId="4224504974" sldId="416"/>
            <ac:spMk id="13" creationId="{11F2AC21-030D-8307-E164-518D1285916C}"/>
          </ac:spMkLst>
        </pc:spChg>
        <pc:spChg chg="add mod">
          <ac:chgData name="Sébastien Lambert" userId="80e69ea09684ee6d" providerId="LiveId" clId="{9AB79CB0-AEBF-4D0C-9FF6-2E4F657387ED}" dt="2024-06-06T10:36:53.398" v="2462" actId="1076"/>
          <ac:spMkLst>
            <pc:docMk/>
            <pc:sldMk cId="4224504974" sldId="416"/>
            <ac:spMk id="22" creationId="{FE23A83A-B439-E77B-B937-7FC05BED7AAC}"/>
          </ac:spMkLst>
        </pc:spChg>
        <pc:spChg chg="add mod">
          <ac:chgData name="Sébastien Lambert" userId="80e69ea09684ee6d" providerId="LiveId" clId="{9AB79CB0-AEBF-4D0C-9FF6-2E4F657387ED}" dt="2024-06-06T10:37:40.102" v="2495" actId="1076"/>
          <ac:spMkLst>
            <pc:docMk/>
            <pc:sldMk cId="4224504974" sldId="416"/>
            <ac:spMk id="23" creationId="{3232C4FE-169D-135C-F209-4283CCADD927}"/>
          </ac:spMkLst>
        </pc:spChg>
        <pc:picChg chg="add del mod">
          <ac:chgData name="Sébastien Lambert" userId="80e69ea09684ee6d" providerId="LiveId" clId="{9AB79CB0-AEBF-4D0C-9FF6-2E4F657387ED}" dt="2024-06-06T10:25:37.747" v="2091" actId="21"/>
          <ac:picMkLst>
            <pc:docMk/>
            <pc:sldMk cId="4224504974" sldId="416"/>
            <ac:picMk id="1026" creationId="{400F5CEA-A45D-EC03-0A68-19F4E127EAD1}"/>
          </ac:picMkLst>
        </pc:picChg>
        <pc:cxnChg chg="add mod">
          <ac:chgData name="Sébastien Lambert" userId="80e69ea09684ee6d" providerId="LiveId" clId="{9AB79CB0-AEBF-4D0C-9FF6-2E4F657387ED}" dt="2024-06-06T10:33:16.747" v="2365" actId="13822"/>
          <ac:cxnSpMkLst>
            <pc:docMk/>
            <pc:sldMk cId="4224504974" sldId="416"/>
            <ac:cxnSpMk id="7" creationId="{B5E060C0-DB48-D0F1-14C6-785C98E2CCBD}"/>
          </ac:cxnSpMkLst>
        </pc:cxnChg>
        <pc:cxnChg chg="add del mod">
          <ac:chgData name="Sébastien Lambert" userId="80e69ea09684ee6d" providerId="LiveId" clId="{9AB79CB0-AEBF-4D0C-9FF6-2E4F657387ED}" dt="2024-06-06T10:35:16.918" v="2406" actId="478"/>
          <ac:cxnSpMkLst>
            <pc:docMk/>
            <pc:sldMk cId="4224504974" sldId="416"/>
            <ac:cxnSpMk id="8" creationId="{5C7C52D1-D3F4-87FA-D75C-0132E0F1DE19}"/>
          </ac:cxnSpMkLst>
        </pc:cxnChg>
        <pc:cxnChg chg="add mod">
          <ac:chgData name="Sébastien Lambert" userId="80e69ea09684ee6d" providerId="LiveId" clId="{9AB79CB0-AEBF-4D0C-9FF6-2E4F657387ED}" dt="2024-06-06T10:35:55.345" v="2420" actId="13822"/>
          <ac:cxnSpMkLst>
            <pc:docMk/>
            <pc:sldMk cId="4224504974" sldId="416"/>
            <ac:cxnSpMk id="15" creationId="{EEFF6AE3-875A-6E29-C22B-EA719F9693AB}"/>
          </ac:cxnSpMkLst>
        </pc:cxnChg>
        <pc:cxnChg chg="add mod">
          <ac:chgData name="Sébastien Lambert" userId="80e69ea09684ee6d" providerId="LiveId" clId="{9AB79CB0-AEBF-4D0C-9FF6-2E4F657387ED}" dt="2024-06-06T10:36:02.440" v="2423" actId="14100"/>
          <ac:cxnSpMkLst>
            <pc:docMk/>
            <pc:sldMk cId="4224504974" sldId="416"/>
            <ac:cxnSpMk id="16" creationId="{80206417-7034-B1D9-622F-D782CD430249}"/>
          </ac:cxnSpMkLst>
        </pc:cxnChg>
        <pc:cxnChg chg="add mod">
          <ac:chgData name="Sébastien Lambert" userId="80e69ea09684ee6d" providerId="LiveId" clId="{9AB79CB0-AEBF-4D0C-9FF6-2E4F657387ED}" dt="2024-06-06T10:36:10.682" v="2426" actId="14100"/>
          <ac:cxnSpMkLst>
            <pc:docMk/>
            <pc:sldMk cId="4224504974" sldId="416"/>
            <ac:cxnSpMk id="19" creationId="{CA580CF6-F814-FF7D-7687-663E2A5898D5}"/>
          </ac:cxnSpMkLst>
        </pc:cxnChg>
      </pc:sldChg>
      <pc:sldChg chg="addSp delSp modSp del mod ord">
        <pc:chgData name="Sébastien Lambert" userId="80e69ea09684ee6d" providerId="LiveId" clId="{9AB79CB0-AEBF-4D0C-9FF6-2E4F657387ED}" dt="2024-06-06T10:00:14.340" v="1727" actId="47"/>
        <pc:sldMkLst>
          <pc:docMk/>
          <pc:sldMk cId="3228082218" sldId="417"/>
        </pc:sldMkLst>
        <pc:spChg chg="mod">
          <ac:chgData name="Sébastien Lambert" userId="80e69ea09684ee6d" providerId="LiveId" clId="{9AB79CB0-AEBF-4D0C-9FF6-2E4F657387ED}" dt="2024-06-05T13:48:10.673" v="259" actId="20577"/>
          <ac:spMkLst>
            <pc:docMk/>
            <pc:sldMk cId="3228082218" sldId="417"/>
            <ac:spMk id="2" creationId="{00000000-0000-0000-0000-000000000000}"/>
          </ac:spMkLst>
        </pc:spChg>
        <pc:picChg chg="add del">
          <ac:chgData name="Sébastien Lambert" userId="80e69ea09684ee6d" providerId="LiveId" clId="{9AB79CB0-AEBF-4D0C-9FF6-2E4F657387ED}" dt="2024-06-06T10:00:10.600" v="1725" actId="21"/>
          <ac:picMkLst>
            <pc:docMk/>
            <pc:sldMk cId="3228082218" sldId="417"/>
            <ac:picMk id="1026" creationId="{400F5CEA-A45D-EC03-0A68-19F4E127EAD1}"/>
          </ac:picMkLst>
        </pc:picChg>
      </pc:sldChg>
      <pc:sldChg chg="del">
        <pc:chgData name="Sébastien Lambert" userId="80e69ea09684ee6d" providerId="LiveId" clId="{9AB79CB0-AEBF-4D0C-9FF6-2E4F657387ED}" dt="2024-06-05T13:48:16.955" v="261" actId="47"/>
        <pc:sldMkLst>
          <pc:docMk/>
          <pc:sldMk cId="3228082218" sldId="418"/>
        </pc:sldMkLst>
      </pc:sldChg>
      <pc:sldChg chg="addSp delSp modSp add mod ord">
        <pc:chgData name="Sébastien Lambert" userId="80e69ea09684ee6d" providerId="LiveId" clId="{9AB79CB0-AEBF-4D0C-9FF6-2E4F657387ED}" dt="2024-06-06T09:02:33.099" v="1332" actId="1076"/>
        <pc:sldMkLst>
          <pc:docMk/>
          <pc:sldMk cId="3485772302" sldId="418"/>
        </pc:sldMkLst>
        <pc:spChg chg="mod">
          <ac:chgData name="Sébastien Lambert" userId="80e69ea09684ee6d" providerId="LiveId" clId="{9AB79CB0-AEBF-4D0C-9FF6-2E4F657387ED}" dt="2024-06-05T13:58:23.894" v="334"/>
          <ac:spMkLst>
            <pc:docMk/>
            <pc:sldMk cId="3485772302" sldId="418"/>
            <ac:spMk id="2" creationId="{00000000-0000-0000-0000-000000000000}"/>
          </ac:spMkLst>
        </pc:spChg>
        <pc:spChg chg="add del mod">
          <ac:chgData name="Sébastien Lambert" userId="80e69ea09684ee6d" providerId="LiveId" clId="{9AB79CB0-AEBF-4D0C-9FF6-2E4F657387ED}" dt="2024-06-05T13:58:24.562" v="336"/>
          <ac:spMkLst>
            <pc:docMk/>
            <pc:sldMk cId="3485772302" sldId="418"/>
            <ac:spMk id="3" creationId="{EBC1C32E-CD5E-C3FC-C446-8521237019D0}"/>
          </ac:spMkLst>
        </pc:spChg>
        <pc:spChg chg="add mod">
          <ac:chgData name="Sébastien Lambert" userId="80e69ea09684ee6d" providerId="LiveId" clId="{9AB79CB0-AEBF-4D0C-9FF6-2E4F657387ED}" dt="2024-06-05T14:03:32.293" v="445" actId="20577"/>
          <ac:spMkLst>
            <pc:docMk/>
            <pc:sldMk cId="3485772302" sldId="418"/>
            <ac:spMk id="4" creationId="{9F602FAF-F142-9A26-51E2-31935000F81C}"/>
          </ac:spMkLst>
        </pc:spChg>
        <pc:spChg chg="add mod">
          <ac:chgData name="Sébastien Lambert" userId="80e69ea09684ee6d" providerId="LiveId" clId="{9AB79CB0-AEBF-4D0C-9FF6-2E4F657387ED}" dt="2024-06-06T09:02:33.099" v="1332" actId="1076"/>
          <ac:spMkLst>
            <pc:docMk/>
            <pc:sldMk cId="3485772302" sldId="418"/>
            <ac:spMk id="5" creationId="{8F98B132-772A-BBE3-4F15-9AE9AE1B2224}"/>
          </ac:spMkLst>
        </pc:spChg>
      </pc:sldChg>
      <pc:sldChg chg="addSp delSp modSp add mod ord">
        <pc:chgData name="Sébastien Lambert" userId="80e69ea09684ee6d" providerId="LiveId" clId="{9AB79CB0-AEBF-4D0C-9FF6-2E4F657387ED}" dt="2024-06-06T09:08:58.918" v="1512" actId="13822"/>
        <pc:sldMkLst>
          <pc:docMk/>
          <pc:sldMk cId="2626190329" sldId="419"/>
        </pc:sldMkLst>
        <pc:spChg chg="mod">
          <ac:chgData name="Sébastien Lambert" userId="80e69ea09684ee6d" providerId="LiveId" clId="{9AB79CB0-AEBF-4D0C-9FF6-2E4F657387ED}" dt="2024-06-05T13:58:17.236" v="330" actId="20577"/>
          <ac:spMkLst>
            <pc:docMk/>
            <pc:sldMk cId="2626190329" sldId="419"/>
            <ac:spMk id="2" creationId="{00000000-0000-0000-0000-000000000000}"/>
          </ac:spMkLst>
        </pc:spChg>
        <pc:spChg chg="del">
          <ac:chgData name="Sébastien Lambert" userId="80e69ea09684ee6d" providerId="LiveId" clId="{9AB79CB0-AEBF-4D0C-9FF6-2E4F657387ED}" dt="2024-06-05T13:58:07.567" v="313" actId="478"/>
          <ac:spMkLst>
            <pc:docMk/>
            <pc:sldMk cId="2626190329" sldId="419"/>
            <ac:spMk id="3" creationId="{EBC1C32E-CD5E-C3FC-C446-8521237019D0}"/>
          </ac:spMkLst>
        </pc:spChg>
        <pc:spChg chg="add mod">
          <ac:chgData name="Sébastien Lambert" userId="80e69ea09684ee6d" providerId="LiveId" clId="{9AB79CB0-AEBF-4D0C-9FF6-2E4F657387ED}" dt="2024-06-06T09:05:27.466" v="1377" actId="404"/>
          <ac:spMkLst>
            <pc:docMk/>
            <pc:sldMk cId="2626190329" sldId="419"/>
            <ac:spMk id="5" creationId="{138C0FFA-8C29-2CD8-215E-706BD650BC2C}"/>
          </ac:spMkLst>
        </pc:spChg>
        <pc:spChg chg="add mod">
          <ac:chgData name="Sébastien Lambert" userId="80e69ea09684ee6d" providerId="LiveId" clId="{9AB79CB0-AEBF-4D0C-9FF6-2E4F657387ED}" dt="2024-06-06T09:06:39.308" v="1404" actId="164"/>
          <ac:spMkLst>
            <pc:docMk/>
            <pc:sldMk cId="2626190329" sldId="419"/>
            <ac:spMk id="6" creationId="{877152C7-98DE-BC1C-B32F-F4B27B3F23E8}"/>
          </ac:spMkLst>
        </pc:spChg>
        <pc:spChg chg="add mod">
          <ac:chgData name="Sébastien Lambert" userId="80e69ea09684ee6d" providerId="LiveId" clId="{9AB79CB0-AEBF-4D0C-9FF6-2E4F657387ED}" dt="2024-06-06T09:07:04.801" v="1429" actId="164"/>
          <ac:spMkLst>
            <pc:docMk/>
            <pc:sldMk cId="2626190329" sldId="419"/>
            <ac:spMk id="8" creationId="{77DAEF44-4F80-5105-6A41-73D1D21AA48C}"/>
          </ac:spMkLst>
        </pc:spChg>
        <pc:spChg chg="add mod">
          <ac:chgData name="Sébastien Lambert" userId="80e69ea09684ee6d" providerId="LiveId" clId="{9AB79CB0-AEBF-4D0C-9FF6-2E4F657387ED}" dt="2024-06-06T09:08:37.457" v="1509" actId="1076"/>
          <ac:spMkLst>
            <pc:docMk/>
            <pc:sldMk cId="2626190329" sldId="419"/>
            <ac:spMk id="16" creationId="{645B7B66-7662-0CCA-8A9E-C599E2A1E4CB}"/>
          </ac:spMkLst>
        </pc:spChg>
        <pc:grpChg chg="add mod">
          <ac:chgData name="Sébastien Lambert" userId="80e69ea09684ee6d" providerId="LiveId" clId="{9AB79CB0-AEBF-4D0C-9FF6-2E4F657387ED}" dt="2024-06-06T09:06:39.308" v="1404" actId="164"/>
          <ac:grpSpMkLst>
            <pc:docMk/>
            <pc:sldMk cId="2626190329" sldId="419"/>
            <ac:grpSpMk id="7" creationId="{825A6D3B-2331-3747-E8DD-6D170F3CADDC}"/>
          </ac:grpSpMkLst>
        </pc:grpChg>
        <pc:grpChg chg="add mod">
          <ac:chgData name="Sébastien Lambert" userId="80e69ea09684ee6d" providerId="LiveId" clId="{9AB79CB0-AEBF-4D0C-9FF6-2E4F657387ED}" dt="2024-06-06T09:07:04.801" v="1429" actId="164"/>
          <ac:grpSpMkLst>
            <pc:docMk/>
            <pc:sldMk cId="2626190329" sldId="419"/>
            <ac:grpSpMk id="9" creationId="{9A968DBD-F4CC-BBB0-EB6B-C9EA1B163B1C}"/>
          </ac:grpSpMkLst>
        </pc:grpChg>
        <pc:picChg chg="add mod">
          <ac:chgData name="Sébastien Lambert" userId="80e69ea09684ee6d" providerId="LiveId" clId="{9AB79CB0-AEBF-4D0C-9FF6-2E4F657387ED}" dt="2024-06-06T09:07:04.801" v="1429" actId="164"/>
          <ac:picMkLst>
            <pc:docMk/>
            <pc:sldMk cId="2626190329" sldId="419"/>
            <ac:picMk id="3" creationId="{46F86BD8-1F84-B5EB-6247-308E0F333F84}"/>
          </ac:picMkLst>
        </pc:picChg>
        <pc:picChg chg="add mod">
          <ac:chgData name="Sébastien Lambert" userId="80e69ea09684ee6d" providerId="LiveId" clId="{9AB79CB0-AEBF-4D0C-9FF6-2E4F657387ED}" dt="2024-06-06T09:06:39.308" v="1404" actId="164"/>
          <ac:picMkLst>
            <pc:docMk/>
            <pc:sldMk cId="2626190329" sldId="419"/>
            <ac:picMk id="1026" creationId="{951D2F59-5B7B-05B9-77E3-2378AD84470E}"/>
          </ac:picMkLst>
        </pc:picChg>
        <pc:picChg chg="add del mod">
          <ac:chgData name="Sébastien Lambert" userId="80e69ea09684ee6d" providerId="LiveId" clId="{9AB79CB0-AEBF-4D0C-9FF6-2E4F657387ED}" dt="2024-06-06T09:03:48.293" v="1341" actId="478"/>
          <ac:picMkLst>
            <pc:docMk/>
            <pc:sldMk cId="2626190329" sldId="419"/>
            <ac:picMk id="1028" creationId="{7700B5DB-F3D4-1AAC-D9A3-9F6333342271}"/>
          </ac:picMkLst>
        </pc:picChg>
        <pc:cxnChg chg="add mod">
          <ac:chgData name="Sébastien Lambert" userId="80e69ea09684ee6d" providerId="LiveId" clId="{9AB79CB0-AEBF-4D0C-9FF6-2E4F657387ED}" dt="2024-06-06T09:08:58.918" v="1512" actId="13822"/>
          <ac:cxnSpMkLst>
            <pc:docMk/>
            <pc:sldMk cId="2626190329" sldId="419"/>
            <ac:cxnSpMk id="11" creationId="{1E97EBDF-5F7E-DD26-1EAE-129320A25168}"/>
          </ac:cxnSpMkLst>
        </pc:cxnChg>
        <pc:cxnChg chg="add mod">
          <ac:chgData name="Sébastien Lambert" userId="80e69ea09684ee6d" providerId="LiveId" clId="{9AB79CB0-AEBF-4D0C-9FF6-2E4F657387ED}" dt="2024-06-06T09:08:58.918" v="1512" actId="13822"/>
          <ac:cxnSpMkLst>
            <pc:docMk/>
            <pc:sldMk cId="2626190329" sldId="419"/>
            <ac:cxnSpMk id="12" creationId="{9520ADAB-A522-B6BE-ED45-F07D4AFF4971}"/>
          </ac:cxnSpMkLst>
        </pc:cxnChg>
      </pc:sldChg>
      <pc:sldChg chg="del">
        <pc:chgData name="Sébastien Lambert" userId="80e69ea09684ee6d" providerId="LiveId" clId="{9AB79CB0-AEBF-4D0C-9FF6-2E4F657387ED}" dt="2024-06-05T13:48:18.165" v="262" actId="47"/>
        <pc:sldMkLst>
          <pc:docMk/>
          <pc:sldMk cId="3228082218" sldId="419"/>
        </pc:sldMkLst>
      </pc:sldChg>
      <pc:sldChg chg="modSp add del mod">
        <pc:chgData name="Sébastien Lambert" userId="80e69ea09684ee6d" providerId="LiveId" clId="{9AB79CB0-AEBF-4D0C-9FF6-2E4F657387ED}" dt="2024-06-05T13:57:50.955" v="309" actId="47"/>
        <pc:sldMkLst>
          <pc:docMk/>
          <pc:sldMk cId="3941821110" sldId="419"/>
        </pc:sldMkLst>
        <pc:spChg chg="mod">
          <ac:chgData name="Sébastien Lambert" userId="80e69ea09684ee6d" providerId="LiveId" clId="{9AB79CB0-AEBF-4D0C-9FF6-2E4F657387ED}" dt="2024-06-05T13:56:31.056" v="308" actId="20577"/>
          <ac:spMkLst>
            <pc:docMk/>
            <pc:sldMk cId="3941821110" sldId="419"/>
            <ac:spMk id="3" creationId="{EBC1C32E-CD5E-C3FC-C446-8521237019D0}"/>
          </ac:spMkLst>
        </pc:spChg>
      </pc:sldChg>
      <pc:sldChg chg="addSp modSp add mod">
        <pc:chgData name="Sébastien Lambert" userId="80e69ea09684ee6d" providerId="LiveId" clId="{9AB79CB0-AEBF-4D0C-9FF6-2E4F657387ED}" dt="2024-06-06T10:43:15.400" v="2647" actId="1036"/>
        <pc:sldMkLst>
          <pc:docMk/>
          <pc:sldMk cId="1835741777" sldId="420"/>
        </pc:sldMkLst>
        <pc:spChg chg="mod">
          <ac:chgData name="Sébastien Lambert" userId="80e69ea09684ee6d" providerId="LiveId" clId="{9AB79CB0-AEBF-4D0C-9FF6-2E4F657387ED}" dt="2024-06-05T13:58:53.454" v="366" actId="20577"/>
          <ac:spMkLst>
            <pc:docMk/>
            <pc:sldMk cId="1835741777" sldId="420"/>
            <ac:spMk id="2" creationId="{00000000-0000-0000-0000-000000000000}"/>
          </ac:spMkLst>
        </pc:spChg>
        <pc:spChg chg="add mod">
          <ac:chgData name="Sébastien Lambert" userId="80e69ea09684ee6d" providerId="LiveId" clId="{9AB79CB0-AEBF-4D0C-9FF6-2E4F657387ED}" dt="2024-06-06T10:43:15.400" v="2647" actId="1036"/>
          <ac:spMkLst>
            <pc:docMk/>
            <pc:sldMk cId="1835741777" sldId="420"/>
            <ac:spMk id="5" creationId="{7A5368C8-4A9C-9562-0EEF-70E879FADFE9}"/>
          </ac:spMkLst>
        </pc:spChg>
        <pc:spChg chg="add mod">
          <ac:chgData name="Sébastien Lambert" userId="80e69ea09684ee6d" providerId="LiveId" clId="{9AB79CB0-AEBF-4D0C-9FF6-2E4F657387ED}" dt="2024-06-06T10:43:15.400" v="2647" actId="1036"/>
          <ac:spMkLst>
            <pc:docMk/>
            <pc:sldMk cId="1835741777" sldId="420"/>
            <ac:spMk id="6" creationId="{57C503BA-9465-5120-6AF6-AF6CDD932D0E}"/>
          </ac:spMkLst>
        </pc:spChg>
        <pc:picChg chg="add mod">
          <ac:chgData name="Sébastien Lambert" userId="80e69ea09684ee6d" providerId="LiveId" clId="{9AB79CB0-AEBF-4D0C-9FF6-2E4F657387ED}" dt="2024-06-06T10:43:15.400" v="2647" actId="1036"/>
          <ac:picMkLst>
            <pc:docMk/>
            <pc:sldMk cId="1835741777" sldId="420"/>
            <ac:picMk id="4" creationId="{4BD161FB-AB02-5991-DA27-36E08965ADEF}"/>
          </ac:picMkLst>
        </pc:picChg>
        <pc:picChg chg="add mod">
          <ac:chgData name="Sébastien Lambert" userId="80e69ea09684ee6d" providerId="LiveId" clId="{9AB79CB0-AEBF-4D0C-9FF6-2E4F657387ED}" dt="2024-06-06T10:40:16.486" v="2506" actId="1076"/>
          <ac:picMkLst>
            <pc:docMk/>
            <pc:sldMk cId="1835741777" sldId="420"/>
            <ac:picMk id="7" creationId="{355CFD80-0B83-9D9B-FBE6-931E65840B93}"/>
          </ac:picMkLst>
        </pc:picChg>
      </pc:sldChg>
      <pc:sldChg chg="addSp delSp modSp add mod">
        <pc:chgData name="Sébastien Lambert" userId="80e69ea09684ee6d" providerId="LiveId" clId="{9AB79CB0-AEBF-4D0C-9FF6-2E4F657387ED}" dt="2024-06-06T09:12:39.152" v="1549" actId="20577"/>
        <pc:sldMkLst>
          <pc:docMk/>
          <pc:sldMk cId="2178102951" sldId="421"/>
        </pc:sldMkLst>
        <pc:spChg chg="mod">
          <ac:chgData name="Sébastien Lambert" userId="80e69ea09684ee6d" providerId="LiveId" clId="{9AB79CB0-AEBF-4D0C-9FF6-2E4F657387ED}" dt="2024-06-05T16:27:59.726" v="1056"/>
          <ac:spMkLst>
            <pc:docMk/>
            <pc:sldMk cId="2178102951" sldId="421"/>
            <ac:spMk id="2" creationId="{00000000-0000-0000-0000-000000000000}"/>
          </ac:spMkLst>
        </pc:spChg>
        <pc:spChg chg="add del mod">
          <ac:chgData name="Sébastien Lambert" userId="80e69ea09684ee6d" providerId="LiveId" clId="{9AB79CB0-AEBF-4D0C-9FF6-2E4F657387ED}" dt="2024-06-05T16:11:02.613" v="819" actId="478"/>
          <ac:spMkLst>
            <pc:docMk/>
            <pc:sldMk cId="2178102951" sldId="421"/>
            <ac:spMk id="4" creationId="{481D4F16-8494-0FB4-77F9-2E5F052166B2}"/>
          </ac:spMkLst>
        </pc:spChg>
        <pc:spChg chg="add mod">
          <ac:chgData name="Sébastien Lambert" userId="80e69ea09684ee6d" providerId="LiveId" clId="{9AB79CB0-AEBF-4D0C-9FF6-2E4F657387ED}" dt="2024-06-06T09:11:16.293" v="1544" actId="1076"/>
          <ac:spMkLst>
            <pc:docMk/>
            <pc:sldMk cId="2178102951" sldId="421"/>
            <ac:spMk id="4" creationId="{5BF585C3-DE32-42C7-6AA8-2C1683AE77FA}"/>
          </ac:spMkLst>
        </pc:spChg>
        <pc:spChg chg="del">
          <ac:chgData name="Sébastien Lambert" userId="80e69ea09684ee6d" providerId="LiveId" clId="{9AB79CB0-AEBF-4D0C-9FF6-2E4F657387ED}" dt="2024-06-05T15:50:29.177" v="448" actId="478"/>
          <ac:spMkLst>
            <pc:docMk/>
            <pc:sldMk cId="2178102951" sldId="421"/>
            <ac:spMk id="6" creationId="{ABD14B5E-96F1-050C-DED8-B7FC1F30C861}"/>
          </ac:spMkLst>
        </pc:spChg>
        <pc:graphicFrameChg chg="add mod modGraphic">
          <ac:chgData name="Sébastien Lambert" userId="80e69ea09684ee6d" providerId="LiveId" clId="{9AB79CB0-AEBF-4D0C-9FF6-2E4F657387ED}" dt="2024-06-06T09:12:39.152" v="1549" actId="20577"/>
          <ac:graphicFrameMkLst>
            <pc:docMk/>
            <pc:sldMk cId="2178102951" sldId="421"/>
            <ac:graphicFrameMk id="3" creationId="{2B7A4E83-558B-79B9-F6EF-E86A182C2D6B}"/>
          </ac:graphicFrameMkLst>
        </pc:graphicFrameChg>
      </pc:sldChg>
      <pc:sldChg chg="del">
        <pc:chgData name="Sébastien Lambert" userId="80e69ea09684ee6d" providerId="LiveId" clId="{9AB79CB0-AEBF-4D0C-9FF6-2E4F657387ED}" dt="2024-06-05T13:48:18.765" v="263" actId="47"/>
        <pc:sldMkLst>
          <pc:docMk/>
          <pc:sldMk cId="3228082218" sldId="421"/>
        </pc:sldMkLst>
      </pc:sldChg>
      <pc:sldChg chg="addSp modSp new mod ord">
        <pc:chgData name="Sébastien Lambert" userId="80e69ea09684ee6d" providerId="LiveId" clId="{9AB79CB0-AEBF-4D0C-9FF6-2E4F657387ED}" dt="2024-06-06T09:09:09.603" v="1514"/>
        <pc:sldMkLst>
          <pc:docMk/>
          <pc:sldMk cId="159177158" sldId="422"/>
        </pc:sldMkLst>
        <pc:spChg chg="add mod">
          <ac:chgData name="Sébastien Lambert" userId="80e69ea09684ee6d" providerId="LiveId" clId="{9AB79CB0-AEBF-4D0C-9FF6-2E4F657387ED}" dt="2024-06-05T16:27:50.641" v="1055" actId="20577"/>
          <ac:spMkLst>
            <pc:docMk/>
            <pc:sldMk cId="159177158" sldId="422"/>
            <ac:spMk id="3" creationId="{448919D1-6EFB-2634-7863-F483CC7AEF62}"/>
          </ac:spMkLst>
        </pc:spChg>
        <pc:spChg chg="add mod">
          <ac:chgData name="Sébastien Lambert" userId="80e69ea09684ee6d" providerId="LiveId" clId="{9AB79CB0-AEBF-4D0C-9FF6-2E4F657387ED}" dt="2024-06-05T16:09:24.638" v="810" actId="404"/>
          <ac:spMkLst>
            <pc:docMk/>
            <pc:sldMk cId="159177158" sldId="422"/>
            <ac:spMk id="4" creationId="{8E3EECC2-EB57-88E0-A5CD-D1BFE0A9FDEE}"/>
          </ac:spMkLst>
        </pc:spChg>
        <pc:graphicFrameChg chg="add mod modGraphic">
          <ac:chgData name="Sébastien Lambert" userId="80e69ea09684ee6d" providerId="LiveId" clId="{9AB79CB0-AEBF-4D0C-9FF6-2E4F657387ED}" dt="2024-06-05T16:03:21.472" v="802" actId="1076"/>
          <ac:graphicFrameMkLst>
            <pc:docMk/>
            <pc:sldMk cId="159177158" sldId="422"/>
            <ac:graphicFrameMk id="2" creationId="{A7C2839B-7725-770F-B677-D5E51E7F7CA6}"/>
          </ac:graphicFrameMkLst>
        </pc:graphicFrameChg>
      </pc:sldChg>
      <pc:sldChg chg="del">
        <pc:chgData name="Sébastien Lambert" userId="80e69ea09684ee6d" providerId="LiveId" clId="{9AB79CB0-AEBF-4D0C-9FF6-2E4F657387ED}" dt="2024-06-05T13:48:19.294" v="264" actId="47"/>
        <pc:sldMkLst>
          <pc:docMk/>
          <pc:sldMk cId="765126434" sldId="423"/>
        </pc:sldMkLst>
      </pc:sldChg>
      <pc:sldChg chg="new del">
        <pc:chgData name="Sébastien Lambert" userId="80e69ea09684ee6d" providerId="LiveId" clId="{9AB79CB0-AEBF-4D0C-9FF6-2E4F657387ED}" dt="2024-06-06T10:48:57.520" v="2964" actId="47"/>
        <pc:sldMkLst>
          <pc:docMk/>
          <pc:sldMk cId="1149092154" sldId="423"/>
        </pc:sldMkLst>
      </pc:sldChg>
      <pc:sldChg chg="addSp delSp modSp new mod">
        <pc:chgData name="Sébastien Lambert" userId="80e69ea09684ee6d" providerId="LiveId" clId="{9AB79CB0-AEBF-4D0C-9FF6-2E4F657387ED}" dt="2024-06-06T10:24:29.855" v="2070" actId="20577"/>
        <pc:sldMkLst>
          <pc:docMk/>
          <pc:sldMk cId="659558332" sldId="424"/>
        </pc:sldMkLst>
        <pc:spChg chg="add mod">
          <ac:chgData name="Sébastien Lambert" userId="80e69ea09684ee6d" providerId="LiveId" clId="{9AB79CB0-AEBF-4D0C-9FF6-2E4F657387ED}" dt="2024-06-06T10:24:29.855" v="2070" actId="20577"/>
          <ac:spMkLst>
            <pc:docMk/>
            <pc:sldMk cId="659558332" sldId="424"/>
            <ac:spMk id="2" creationId="{02B09CA6-F85B-F413-B5A3-DA3864FE19B4}"/>
          </ac:spMkLst>
        </pc:spChg>
        <pc:spChg chg="add del mod">
          <ac:chgData name="Sébastien Lambert" userId="80e69ea09684ee6d" providerId="LiveId" clId="{9AB79CB0-AEBF-4D0C-9FF6-2E4F657387ED}" dt="2024-06-06T09:13:28.580" v="1568"/>
          <ac:spMkLst>
            <pc:docMk/>
            <pc:sldMk cId="659558332" sldId="424"/>
            <ac:spMk id="3" creationId="{07966603-FE88-C25B-45C6-AA6B7FB964CE}"/>
          </ac:spMkLst>
        </pc:spChg>
        <pc:spChg chg="add mod">
          <ac:chgData name="Sébastien Lambert" userId="80e69ea09684ee6d" providerId="LiveId" clId="{9AB79CB0-AEBF-4D0C-9FF6-2E4F657387ED}" dt="2024-06-05T16:28:41.014" v="1076" actId="20577"/>
          <ac:spMkLst>
            <pc:docMk/>
            <pc:sldMk cId="659558332" sldId="424"/>
            <ac:spMk id="4" creationId="{78C91514-DC10-D3DE-FF48-1DE60AEAA333}"/>
          </ac:spMkLst>
        </pc:spChg>
        <pc:spChg chg="add mod">
          <ac:chgData name="Sébastien Lambert" userId="80e69ea09684ee6d" providerId="LiveId" clId="{9AB79CB0-AEBF-4D0C-9FF6-2E4F657387ED}" dt="2024-06-06T09:19:21.265" v="1582" actId="20577"/>
          <ac:spMkLst>
            <pc:docMk/>
            <pc:sldMk cId="659558332" sldId="424"/>
            <ac:spMk id="5" creationId="{00AF0BDB-3875-CF1A-EDF5-9DB076F2C772}"/>
          </ac:spMkLst>
        </pc:spChg>
        <pc:spChg chg="add del mod">
          <ac:chgData name="Sébastien Lambert" userId="80e69ea09684ee6d" providerId="LiveId" clId="{9AB79CB0-AEBF-4D0C-9FF6-2E4F657387ED}" dt="2024-06-06T09:13:28.580" v="1570"/>
          <ac:spMkLst>
            <pc:docMk/>
            <pc:sldMk cId="659558332" sldId="424"/>
            <ac:spMk id="6" creationId="{045B2BEF-0FB2-4740-771F-459B8ED82A46}"/>
          </ac:spMkLst>
        </pc:spChg>
        <pc:spChg chg="add mod">
          <ac:chgData name="Sébastien Lambert" userId="80e69ea09684ee6d" providerId="LiveId" clId="{9AB79CB0-AEBF-4D0C-9FF6-2E4F657387ED}" dt="2024-06-06T09:13:27.884" v="1566" actId="20577"/>
          <ac:spMkLst>
            <pc:docMk/>
            <pc:sldMk cId="659558332" sldId="424"/>
            <ac:spMk id="7" creationId="{216B2A0E-4A5A-7604-0FF1-7BA5A000E314}"/>
          </ac:spMkLst>
        </pc:spChg>
        <pc:spChg chg="add">
          <ac:chgData name="Sébastien Lambert" userId="80e69ea09684ee6d" providerId="LiveId" clId="{9AB79CB0-AEBF-4D0C-9FF6-2E4F657387ED}" dt="2024-06-06T09:19:40.530" v="1583"/>
          <ac:spMkLst>
            <pc:docMk/>
            <pc:sldMk cId="659558332" sldId="424"/>
            <ac:spMk id="8" creationId="{27B2443B-9946-0572-B3B0-FE8A963724B6}"/>
          </ac:spMkLst>
        </pc:spChg>
        <pc:spChg chg="add mod">
          <ac:chgData name="Sébastien Lambert" userId="80e69ea09684ee6d" providerId="LiveId" clId="{9AB79CB0-AEBF-4D0C-9FF6-2E4F657387ED}" dt="2024-06-06T09:20:38.258" v="1631" actId="164"/>
          <ac:spMkLst>
            <pc:docMk/>
            <pc:sldMk cId="659558332" sldId="424"/>
            <ac:spMk id="10" creationId="{C2640D3D-77E8-03BF-71EC-BBCB8F443D31}"/>
          </ac:spMkLst>
        </pc:spChg>
        <pc:grpChg chg="add mod">
          <ac:chgData name="Sébastien Lambert" userId="80e69ea09684ee6d" providerId="LiveId" clId="{9AB79CB0-AEBF-4D0C-9FF6-2E4F657387ED}" dt="2024-06-06T09:20:42.959" v="1632" actId="14100"/>
          <ac:grpSpMkLst>
            <pc:docMk/>
            <pc:sldMk cId="659558332" sldId="424"/>
            <ac:grpSpMk id="11" creationId="{817B7127-4751-B3B1-D9B5-2D4D53EA4EF7}"/>
          </ac:grpSpMkLst>
        </pc:grpChg>
        <pc:picChg chg="add mod">
          <ac:chgData name="Sébastien Lambert" userId="80e69ea09684ee6d" providerId="LiveId" clId="{9AB79CB0-AEBF-4D0C-9FF6-2E4F657387ED}" dt="2024-06-06T09:20:38.258" v="1631" actId="164"/>
          <ac:picMkLst>
            <pc:docMk/>
            <pc:sldMk cId="659558332" sldId="424"/>
            <ac:picMk id="9" creationId="{DEDCF1AF-61FB-C2AA-F184-B0BE59EF8F92}"/>
          </ac:picMkLst>
        </pc:picChg>
      </pc:sldChg>
      <pc:sldChg chg="new add del">
        <pc:chgData name="Sébastien Lambert" userId="80e69ea09684ee6d" providerId="LiveId" clId="{9AB79CB0-AEBF-4D0C-9FF6-2E4F657387ED}" dt="2024-06-04T15:56:17.292" v="160" actId="680"/>
        <pc:sldMkLst>
          <pc:docMk/>
          <pc:sldMk cId="4190416223" sldId="424"/>
        </pc:sldMkLst>
      </pc:sldChg>
      <pc:sldChg chg="addSp modSp add mod">
        <pc:chgData name="Sébastien Lambert" userId="80e69ea09684ee6d" providerId="LiveId" clId="{9AB79CB0-AEBF-4D0C-9FF6-2E4F657387ED}" dt="2024-06-06T10:43:28.538" v="2650" actId="20577"/>
        <pc:sldMkLst>
          <pc:docMk/>
          <pc:sldMk cId="1718382892" sldId="425"/>
        </pc:sldMkLst>
        <pc:spChg chg="add mod">
          <ac:chgData name="Sébastien Lambert" userId="80e69ea09684ee6d" providerId="LiveId" clId="{9AB79CB0-AEBF-4D0C-9FF6-2E4F657387ED}" dt="2024-06-06T10:43:28.538" v="2650" actId="20577"/>
          <ac:spMkLst>
            <pc:docMk/>
            <pc:sldMk cId="1718382892" sldId="425"/>
            <ac:spMk id="5" creationId="{F8B5AEFD-FF8A-1B99-1CE8-98883494377C}"/>
          </ac:spMkLst>
        </pc:spChg>
        <pc:picChg chg="add mod">
          <ac:chgData name="Sébastien Lambert" userId="80e69ea09684ee6d" providerId="LiveId" clId="{9AB79CB0-AEBF-4D0C-9FF6-2E4F657387ED}" dt="2024-06-06T09:22:41.286" v="1640" actId="1362"/>
          <ac:picMkLst>
            <pc:docMk/>
            <pc:sldMk cId="1718382892" sldId="425"/>
            <ac:picMk id="3" creationId="{6A4D3B46-6611-79AB-9603-2555181B8FF1}"/>
          </ac:picMkLst>
        </pc:picChg>
        <pc:picChg chg="add mod">
          <ac:chgData name="Sébastien Lambert" userId="80e69ea09684ee6d" providerId="LiveId" clId="{9AB79CB0-AEBF-4D0C-9FF6-2E4F657387ED}" dt="2024-06-06T10:40:45.969" v="2509" actId="1076"/>
          <ac:picMkLst>
            <pc:docMk/>
            <pc:sldMk cId="1718382892" sldId="425"/>
            <ac:picMk id="4" creationId="{FF4CD1B9-D146-8CD9-F663-947FD3DF615D}"/>
          </ac:picMkLst>
        </pc:picChg>
      </pc:sldChg>
      <pc:sldChg chg="addSp modSp new mod">
        <pc:chgData name="Sébastien Lambert" userId="80e69ea09684ee6d" providerId="LiveId" clId="{9AB79CB0-AEBF-4D0C-9FF6-2E4F657387ED}" dt="2024-06-06T10:29:05.020" v="2241" actId="20577"/>
        <pc:sldMkLst>
          <pc:docMk/>
          <pc:sldMk cId="1588572308" sldId="426"/>
        </pc:sldMkLst>
        <pc:spChg chg="add mod">
          <ac:chgData name="Sébastien Lambert" userId="80e69ea09684ee6d" providerId="LiveId" clId="{9AB79CB0-AEBF-4D0C-9FF6-2E4F657387ED}" dt="2024-06-06T10:29:05.020" v="2241" actId="20577"/>
          <ac:spMkLst>
            <pc:docMk/>
            <pc:sldMk cId="1588572308" sldId="426"/>
            <ac:spMk id="2" creationId="{2CF51BDB-7A53-8341-25BB-A41B772AD907}"/>
          </ac:spMkLst>
        </pc:spChg>
        <pc:spChg chg="add mod">
          <ac:chgData name="Sébastien Lambert" userId="80e69ea09684ee6d" providerId="LiveId" clId="{9AB79CB0-AEBF-4D0C-9FF6-2E4F657387ED}" dt="2024-06-06T10:28:11.105" v="2181" actId="1076"/>
          <ac:spMkLst>
            <pc:docMk/>
            <pc:sldMk cId="1588572308" sldId="426"/>
            <ac:spMk id="3" creationId="{4AB61710-7700-F0EF-416E-E5FC386B1553}"/>
          </ac:spMkLst>
        </pc:spChg>
        <pc:spChg chg="add mod">
          <ac:chgData name="Sébastien Lambert" userId="80e69ea09684ee6d" providerId="LiveId" clId="{9AB79CB0-AEBF-4D0C-9FF6-2E4F657387ED}" dt="2024-06-06T10:28:53.559" v="2225" actId="20577"/>
          <ac:spMkLst>
            <pc:docMk/>
            <pc:sldMk cId="1588572308" sldId="426"/>
            <ac:spMk id="4" creationId="{7FDB36BE-6F9C-05E7-1B56-9EFAC710FBEB}"/>
          </ac:spMkLst>
        </pc:spChg>
        <pc:picChg chg="add mod">
          <ac:chgData name="Sébastien Lambert" userId="80e69ea09684ee6d" providerId="LiveId" clId="{9AB79CB0-AEBF-4D0C-9FF6-2E4F657387ED}" dt="2024-06-06T10:27:00.124" v="2117" actId="1076"/>
          <ac:picMkLst>
            <pc:docMk/>
            <pc:sldMk cId="1588572308" sldId="426"/>
            <ac:picMk id="1026" creationId="{400F5CEA-A45D-EC03-0A68-19F4E127EAD1}"/>
          </ac:picMkLst>
        </pc:picChg>
        <pc:picChg chg="add mod">
          <ac:chgData name="Sébastien Lambert" userId="80e69ea09684ee6d" providerId="LiveId" clId="{9AB79CB0-AEBF-4D0C-9FF6-2E4F657387ED}" dt="2024-06-06T10:27:23.595" v="2142" actId="1076"/>
          <ac:picMkLst>
            <pc:docMk/>
            <pc:sldMk cId="1588572308" sldId="426"/>
            <ac:picMk id="4098" creationId="{EDC4D980-7693-896D-1D37-23157FFBC163}"/>
          </ac:picMkLst>
        </pc:picChg>
      </pc:sldChg>
      <pc:sldMasterChg chg="modSp mod">
        <pc:chgData name="Sébastien Lambert" userId="80e69ea09684ee6d" providerId="LiveId" clId="{9AB79CB0-AEBF-4D0C-9FF6-2E4F657387ED}" dt="2024-06-04T16:04:32.552" v="252" actId="20577"/>
        <pc:sldMasterMkLst>
          <pc:docMk/>
          <pc:sldMasterMk cId="1378323798" sldId="2147483648"/>
        </pc:sldMasterMkLst>
        <pc:spChg chg="mod">
          <ac:chgData name="Sébastien Lambert" userId="80e69ea09684ee6d" providerId="LiveId" clId="{9AB79CB0-AEBF-4D0C-9FF6-2E4F657387ED}" dt="2024-06-04T16:03:04.649" v="248" actId="1076"/>
          <ac:spMkLst>
            <pc:docMk/>
            <pc:sldMasterMk cId="1378323798" sldId="2147483648"/>
            <ac:spMk id="13" creationId="{00000000-0000-0000-0000-000000000000}"/>
          </ac:spMkLst>
        </pc:spChg>
        <pc:spChg chg="mod">
          <ac:chgData name="Sébastien Lambert" userId="80e69ea09684ee6d" providerId="LiveId" clId="{9AB79CB0-AEBF-4D0C-9FF6-2E4F657387ED}" dt="2024-06-04T16:04:32.552" v="252" actId="20577"/>
          <ac:spMkLst>
            <pc:docMk/>
            <pc:sldMasterMk cId="1378323798" sldId="2147483648"/>
            <ac:spMk id="22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7788" y="0"/>
            <a:ext cx="297497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0053B-DBAC-456F-95A8-57B30202768C}" type="datetimeFigureOut">
              <a:rPr lang="en-GB" smtClean="0"/>
              <a:t>06/06/2024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4838"/>
            <a:ext cx="2974975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7788" y="9494838"/>
            <a:ext cx="2974975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8FE1-C507-41C4-B533-BE248FFDA2B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495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7788" y="0"/>
            <a:ext cx="297497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B4633-AB24-45CB-966C-EE4913A87181}" type="datetimeFigureOut">
              <a:rPr lang="en-GB" smtClean="0"/>
              <a:t>06/06/2024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48213"/>
            <a:ext cx="5492750" cy="4498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94838"/>
            <a:ext cx="2974975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7788" y="9494838"/>
            <a:ext cx="2974975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3BBC4-4A49-4B31-85EA-7C57C9A2341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716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535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/>
        </p:nvSpPr>
        <p:spPr>
          <a:xfrm>
            <a:off x="7884368" y="6356350"/>
            <a:ext cx="1080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600" b="1" dirty="0">
                <a:solidFill>
                  <a:srgbClr val="777777"/>
                </a:solidFill>
                <a:latin typeface="Calibri" pitchFamily="34" charset="0"/>
                <a:cs typeface="Calibri" pitchFamily="34" charset="0"/>
              </a:rPr>
              <a:t>Page </a:t>
            </a:r>
            <a:fld id="{B5A18F36-EFE2-479B-92C8-BADEF19CDE7B}" type="slidenum">
              <a:rPr lang="en-GB" sz="1600" b="1" smtClean="0">
                <a:solidFill>
                  <a:srgbClr val="777777"/>
                </a:solidFill>
                <a:latin typeface="Calibri" pitchFamily="34" charset="0"/>
                <a:cs typeface="Calibri" pitchFamily="34" charset="0"/>
              </a:rPr>
              <a:pPr algn="r"/>
              <a:t>‹N°›</a:t>
            </a:fld>
            <a:endParaRPr lang="en-GB" sz="1600" b="1" dirty="0">
              <a:solidFill>
                <a:srgbClr val="777777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51520" y="6354325"/>
            <a:ext cx="8693783" cy="0"/>
          </a:xfrm>
          <a:prstGeom prst="line">
            <a:avLst/>
          </a:prstGeom>
          <a:ln w="19050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5"/>
          <p:cNvSpPr txBox="1">
            <a:spLocks/>
          </p:cNvSpPr>
          <p:nvPr/>
        </p:nvSpPr>
        <p:spPr>
          <a:xfrm>
            <a:off x="251518" y="6356349"/>
            <a:ext cx="7800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1" kern="1200" baseline="0" dirty="0">
                <a:solidFill>
                  <a:srgbClr val="FF0000"/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Aircraft Communications Availability based Flight Dynamics Restriction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294017" y="113040"/>
            <a:ext cx="4034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400" b="1" dirty="0">
                <a:solidFill>
                  <a:srgbClr val="777777"/>
                </a:solidFill>
                <a:latin typeface="Calibri" pitchFamily="34" charset="0"/>
                <a:cs typeface="Calibri" pitchFamily="34" charset="0"/>
              </a:rPr>
              <a:t>Centre for Autonomous and Cyber-Physical Systems</a:t>
            </a:r>
          </a:p>
          <a:p>
            <a:pPr algn="l"/>
            <a:r>
              <a:rPr lang="en-GB" sz="1400" b="1" dirty="0">
                <a:solidFill>
                  <a:srgbClr val="777777"/>
                </a:solidFill>
                <a:latin typeface="Calibri" pitchFamily="34" charset="0"/>
                <a:cs typeface="Calibri" pitchFamily="34" charset="0"/>
              </a:rPr>
              <a:t>School of Aerospace, Transport and Manufacturing 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51520" y="683695"/>
            <a:ext cx="8693783" cy="0"/>
          </a:xfrm>
          <a:prstGeom prst="line">
            <a:avLst/>
          </a:prstGeom>
          <a:ln w="19050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" y="93417"/>
            <a:ext cx="1178753" cy="1174112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5989482" y="113040"/>
            <a:ext cx="3154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400" b="1" dirty="0">
                <a:solidFill>
                  <a:srgbClr val="777777"/>
                </a:solidFill>
                <a:latin typeface="Calibri" pitchFamily="34" charset="0"/>
                <a:cs typeface="Calibri" pitchFamily="34" charset="0"/>
              </a:rPr>
              <a:t>Sébastien LAMBERT</a:t>
            </a:r>
            <a:endParaRPr lang="en-GB" sz="1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GB" sz="1400" b="1" dirty="0">
                <a:solidFill>
                  <a:srgbClr val="777777"/>
                </a:solidFill>
                <a:latin typeface="Calibri" pitchFamily="34" charset="0"/>
                <a:cs typeface="Calibri" pitchFamily="34" charset="0"/>
              </a:rPr>
              <a:t>Sebastien.Lambert.349@cranfield.ac.uk</a:t>
            </a:r>
          </a:p>
        </p:txBody>
      </p:sp>
    </p:spTree>
    <p:extLst>
      <p:ext uri="{BB962C8B-B14F-4D97-AF65-F5344CB8AC3E}">
        <p14:creationId xmlns:p14="http://schemas.microsoft.com/office/powerpoint/2010/main" val="137832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alesgroup.com/en/markets/aerospace/thales-connected-aircraft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/index.php?title=GPS_signals&amp;oldid=1224166622" TargetMode="External"/><Relationship Id="rId2" Type="http://schemas.openxmlformats.org/officeDocument/2006/relationships/hyperlink" Target="https://en.wikipedia.org/w/index.php?title=Very_high_frequency&amp;oldid=1227114617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/index.php?title=Distance_measuring_equipment&amp;oldid=1209645947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484" y="1431742"/>
            <a:ext cx="863902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GB" sz="2600" b="1" dirty="0"/>
              <a:t>2023-2024 AVDC MSc Individual Research Project:</a:t>
            </a:r>
          </a:p>
          <a:p>
            <a:pPr algn="ctr">
              <a:spcAft>
                <a:spcPts val="1800"/>
              </a:spcAft>
            </a:pPr>
            <a:r>
              <a:rPr lang="en-GB" sz="2800" b="1" i="1" dirty="0">
                <a:solidFill>
                  <a:srgbClr val="FF0000"/>
                </a:solidFill>
              </a:rPr>
              <a:t>Aircraft Communications Availability based Flight Dynamics Restriction</a:t>
            </a:r>
          </a:p>
          <a:p>
            <a:pPr algn="ctr">
              <a:spcAft>
                <a:spcPts val="1800"/>
              </a:spcAft>
            </a:pPr>
            <a:r>
              <a:rPr lang="en-GB" sz="2400" b="1" dirty="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GB" sz="2400" b="1" baseline="30000" dirty="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st</a:t>
            </a:r>
            <a:r>
              <a:rPr lang="en-GB" sz="2400" b="1" dirty="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 Interim Project Review</a:t>
            </a:r>
          </a:p>
          <a:p>
            <a:pPr algn="ctr">
              <a:spcAft>
                <a:spcPts val="1800"/>
              </a:spcAft>
            </a:pPr>
            <a:r>
              <a:rPr lang="en-GB" sz="2400" b="1" dirty="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10 June 2024</a:t>
            </a:r>
          </a:p>
        </p:txBody>
      </p:sp>
      <p:sp>
        <p:nvSpPr>
          <p:cNvPr id="2" name="Rectangle 1"/>
          <p:cNvSpPr/>
          <p:nvPr/>
        </p:nvSpPr>
        <p:spPr>
          <a:xfrm>
            <a:off x="1509663" y="5426258"/>
            <a:ext cx="61246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GB" b="1" dirty="0">
                <a:latin typeface="+mj-lt"/>
                <a:cs typeface="Arial" pitchFamily="34" charset="0"/>
              </a:rPr>
              <a:t>Supervisors: P</a:t>
            </a:r>
            <a:r>
              <a:rPr lang="en-GB" b="1" dirty="0">
                <a:latin typeface="+mj-lt"/>
                <a:cs typeface="Dubai" panose="020B0503030403030204" pitchFamily="34" charset="-78"/>
              </a:rPr>
              <a:t>rof Saba </a:t>
            </a:r>
            <a:r>
              <a:rPr lang="en-GB" b="1" dirty="0" err="1">
                <a:latin typeface="+mj-lt"/>
                <a:cs typeface="Dubai" panose="020B0503030403030204" pitchFamily="34" charset="-78"/>
              </a:rPr>
              <a:t>Alrubaye,Dr</a:t>
            </a:r>
            <a:r>
              <a:rPr lang="en-GB" b="1" dirty="0">
                <a:latin typeface="+mj-lt"/>
                <a:cs typeface="Dubai" panose="020B0503030403030204" pitchFamily="34" charset="-78"/>
              </a:rPr>
              <a:t> Dmitry Ignatyev and Dr </a:t>
            </a:r>
            <a:r>
              <a:rPr lang="en-GB" b="1" dirty="0" err="1">
                <a:latin typeface="+mj-lt"/>
                <a:cs typeface="Dubai" panose="020B0503030403030204" pitchFamily="34" charset="-78"/>
              </a:rPr>
              <a:t>Christantus</a:t>
            </a:r>
            <a:r>
              <a:rPr lang="en-GB" b="1" dirty="0">
                <a:latin typeface="+mj-lt"/>
                <a:cs typeface="Dubai" panose="020B0503030403030204" pitchFamily="34" charset="-78"/>
              </a:rPr>
              <a:t> Obinna Nnamani</a:t>
            </a:r>
            <a:endParaRPr lang="en-GB" b="1" dirty="0">
              <a:latin typeface="+mj-lt"/>
              <a:cs typeface="Arial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0DA9C40-1156-0DAC-E666-B298DD0BE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4791" y="4217120"/>
            <a:ext cx="5614416" cy="65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315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4940" y="854058"/>
            <a:ext cx="7548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rial" pitchFamily="34" charset="0"/>
                <a:cs typeface="Arial" pitchFamily="34" charset="0"/>
              </a:rPr>
              <a:t>Result to date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BD161FB-AB02-5991-DA27-36E08965A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42" y="1856107"/>
            <a:ext cx="5600700" cy="358512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A5368C8-4A9C-9562-0EEF-70E879FADFE9}"/>
              </a:ext>
            </a:extLst>
          </p:cNvPr>
          <p:cNvSpPr txBox="1"/>
          <p:nvPr/>
        </p:nvSpPr>
        <p:spPr>
          <a:xfrm>
            <a:off x="6274464" y="1856107"/>
            <a:ext cx="28033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Implemented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Ray Tracing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Real time Link Budget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Control System</a:t>
            </a:r>
          </a:p>
          <a:p>
            <a:endParaRPr lang="en-GB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7C503BA-9465-5120-6AF6-AF6CDD932D0E}"/>
              </a:ext>
            </a:extLst>
          </p:cNvPr>
          <p:cNvSpPr txBox="1"/>
          <p:nvPr/>
        </p:nvSpPr>
        <p:spPr>
          <a:xfrm>
            <a:off x="6274464" y="3599521"/>
            <a:ext cx="28033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Model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Boeing 727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VHF antenna C50-17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55CFD80-0B83-9D9B-FBE6-931E65840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132" y="5462978"/>
            <a:ext cx="1922610" cy="69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741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4940" y="854058"/>
            <a:ext cx="7548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rial" pitchFamily="34" charset="0"/>
                <a:cs typeface="Arial" pitchFamily="34" charset="0"/>
              </a:rPr>
              <a:t>Result to date</a:t>
            </a:r>
          </a:p>
        </p:txBody>
      </p:sp>
      <p:pic>
        <p:nvPicPr>
          <p:cNvPr id="3" name="Image 2" descr="Une image contenant Caractère coloré&#10;&#10;Description générée automatiquement">
            <a:extLst>
              <a:ext uri="{FF2B5EF4-FFF2-40B4-BE49-F238E27FC236}">
                <a16:creationId xmlns:a16="http://schemas.microsoft.com/office/drawing/2014/main" id="{6A4D3B46-6611-79AB-9603-2555181B8F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7" t="9091" r="20425"/>
          <a:stretch/>
        </p:blipFill>
        <p:spPr>
          <a:xfrm>
            <a:off x="3782167" y="1882951"/>
            <a:ext cx="4465481" cy="3532812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F4CD1B9-D146-8CD9-F663-947FD3DF6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241" y="5506000"/>
            <a:ext cx="2033334" cy="65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8B5AEFD-FF8A-1B99-1CE8-98883494377C}"/>
              </a:ext>
            </a:extLst>
          </p:cNvPr>
          <p:cNvSpPr txBox="1"/>
          <p:nvPr/>
        </p:nvSpPr>
        <p:spPr>
          <a:xfrm>
            <a:off x="354932" y="2490537"/>
            <a:ext cx="2989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Antenna radiation pattern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Dipole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Horn</a:t>
            </a:r>
          </a:p>
        </p:txBody>
      </p:sp>
    </p:spTree>
    <p:extLst>
      <p:ext uri="{BB962C8B-B14F-4D97-AF65-F5344CB8AC3E}">
        <p14:creationId xmlns:p14="http://schemas.microsoft.com/office/powerpoint/2010/main" val="1718382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4940" y="854058"/>
            <a:ext cx="7548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rial" pitchFamily="34" charset="0"/>
                <a:cs typeface="Arial" pitchFamily="34" charset="0"/>
              </a:rPr>
              <a:t>Risk register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AB2BB323-2FCF-9FB1-A4B8-48EC330E5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45841"/>
              </p:ext>
            </p:extLst>
          </p:nvPr>
        </p:nvGraphicFramePr>
        <p:xfrm>
          <a:off x="339891" y="1455607"/>
          <a:ext cx="8464217" cy="4458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52">
                  <a:extLst>
                    <a:ext uri="{9D8B030D-6E8A-4147-A177-3AD203B41FA5}">
                      <a16:colId xmlns:a16="http://schemas.microsoft.com/office/drawing/2014/main" val="2265541757"/>
                    </a:ext>
                  </a:extLst>
                </a:gridCol>
                <a:gridCol w="1891767">
                  <a:extLst>
                    <a:ext uri="{9D8B030D-6E8A-4147-A177-3AD203B41FA5}">
                      <a16:colId xmlns:a16="http://schemas.microsoft.com/office/drawing/2014/main" val="1999193323"/>
                    </a:ext>
                  </a:extLst>
                </a:gridCol>
                <a:gridCol w="841448">
                  <a:extLst>
                    <a:ext uri="{9D8B030D-6E8A-4147-A177-3AD203B41FA5}">
                      <a16:colId xmlns:a16="http://schemas.microsoft.com/office/drawing/2014/main" val="875580482"/>
                    </a:ext>
                  </a:extLst>
                </a:gridCol>
                <a:gridCol w="1014513">
                  <a:extLst>
                    <a:ext uri="{9D8B030D-6E8A-4147-A177-3AD203B41FA5}">
                      <a16:colId xmlns:a16="http://schemas.microsoft.com/office/drawing/2014/main" val="2427895682"/>
                    </a:ext>
                  </a:extLst>
                </a:gridCol>
                <a:gridCol w="954835">
                  <a:extLst>
                    <a:ext uri="{9D8B030D-6E8A-4147-A177-3AD203B41FA5}">
                      <a16:colId xmlns:a16="http://schemas.microsoft.com/office/drawing/2014/main" val="3052245999"/>
                    </a:ext>
                  </a:extLst>
                </a:gridCol>
                <a:gridCol w="2532302">
                  <a:extLst>
                    <a:ext uri="{9D8B030D-6E8A-4147-A177-3AD203B41FA5}">
                      <a16:colId xmlns:a16="http://schemas.microsoft.com/office/drawing/2014/main" val="298329001"/>
                    </a:ext>
                  </a:extLst>
                </a:gridCol>
              </a:tblGrid>
              <a:tr h="67784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Risk event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Probability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Impact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Priority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Risk Response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3571393"/>
                  </a:ext>
                </a:extLst>
              </a:tr>
              <a:tr h="122767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Project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Delay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Use of GitHub as a productivity and management tool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1634502"/>
                  </a:ext>
                </a:extLst>
              </a:tr>
              <a:tr h="79781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Ineffective research and literature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258149"/>
                  </a:ext>
                </a:extLst>
              </a:tr>
              <a:tr h="95695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Unable to properly design the antenna radiation pattern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Slight change of the antenna or change software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988997"/>
                  </a:ext>
                </a:extLst>
              </a:tr>
              <a:tr h="79781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Unable to perform the best antenna switch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Change algorithm and performances 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1599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754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4940" y="854058"/>
            <a:ext cx="7548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rial" pitchFamily="34" charset="0"/>
                <a:cs typeface="Arial" pitchFamily="34" charset="0"/>
              </a:rPr>
              <a:t>Gantt chart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B1ECA84-1931-3EEA-9125-9BE766C6C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6514"/>
            <a:ext cx="9144000" cy="241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40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4940" y="854058"/>
            <a:ext cx="7548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rial" pitchFamily="34" charset="0"/>
                <a:cs typeface="Arial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83203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1994" y="3075057"/>
            <a:ext cx="2917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4186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4940" y="854058"/>
            <a:ext cx="7548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rial" pitchFamily="34" charset="0"/>
                <a:cs typeface="Arial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D14B5E-96F1-050C-DED8-B7FC1F30C861}"/>
              </a:ext>
            </a:extLst>
          </p:cNvPr>
          <p:cNvSpPr txBox="1"/>
          <p:nvPr/>
        </p:nvSpPr>
        <p:spPr>
          <a:xfrm>
            <a:off x="522514" y="1720840"/>
            <a:ext cx="80989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This project aims to design and implement a system for restricting aircraft communications based on the availability and dynamics of flight.</a:t>
            </a:r>
          </a:p>
          <a:p>
            <a:endParaRPr lang="en-GB" dirty="0"/>
          </a:p>
        </p:txBody>
      </p:sp>
      <p:pic>
        <p:nvPicPr>
          <p:cNvPr id="2050" name="Picture 2" descr="Thales Connected Aircraft">
            <a:extLst>
              <a:ext uri="{FF2B5EF4-FFF2-40B4-BE49-F238E27FC236}">
                <a16:creationId xmlns:a16="http://schemas.microsoft.com/office/drawing/2014/main" id="{27766569-AA2B-0B6F-9C01-79AA6F0A3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639" y="2435338"/>
            <a:ext cx="6370721" cy="355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5F7934B-EC77-7327-86FF-1C14FD8705E7}"/>
              </a:ext>
            </a:extLst>
          </p:cNvPr>
          <p:cNvSpPr txBox="1"/>
          <p:nvPr/>
        </p:nvSpPr>
        <p:spPr>
          <a:xfrm>
            <a:off x="573829" y="6100198"/>
            <a:ext cx="83499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https://www.thalesgroup.com/en/markets/aerospace/thales-connected-aircraft</a:t>
            </a:r>
            <a:endParaRPr lang="en-GB" sz="600" dirty="0"/>
          </a:p>
          <a:p>
            <a:endParaRPr lang="en-GB" sz="600" dirty="0"/>
          </a:p>
        </p:txBody>
      </p:sp>
    </p:spTree>
    <p:extLst>
      <p:ext uri="{BB962C8B-B14F-4D97-AF65-F5344CB8AC3E}">
        <p14:creationId xmlns:p14="http://schemas.microsoft.com/office/powerpoint/2010/main" val="98320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4940" y="854058"/>
            <a:ext cx="7548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rial" pitchFamily="34" charset="0"/>
                <a:cs typeface="Arial" pitchFamily="34" charset="0"/>
              </a:rPr>
              <a:t>Aim and objectives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F602FAF-F142-9A26-51E2-31935000F81C}"/>
              </a:ext>
            </a:extLst>
          </p:cNvPr>
          <p:cNvSpPr txBox="1"/>
          <p:nvPr/>
        </p:nvSpPr>
        <p:spPr>
          <a:xfrm>
            <a:off x="587829" y="2108718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Aim: Develop a model integrating real-time flight data and dynamic parameters able to intelligently manage and optimize communication resources, ensuring efficient and secure aircraft communication during different phases of flight.</a:t>
            </a:r>
          </a:p>
          <a:p>
            <a:endParaRPr lang="en-GB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F98B132-772A-BBE3-4F15-9AE9AE1B2224}"/>
              </a:ext>
            </a:extLst>
          </p:cNvPr>
          <p:cNvSpPr txBox="1"/>
          <p:nvPr/>
        </p:nvSpPr>
        <p:spPr>
          <a:xfrm>
            <a:off x="587829" y="3803076"/>
            <a:ext cx="78282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Objectives: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Efficient and secure air to ground communication through VHF by choosing the best ground antenna</a:t>
            </a:r>
          </a:p>
          <a:p>
            <a:pPr marL="285750" indent="-285750">
              <a:buFontTx/>
              <a:buChar char="-"/>
            </a:pPr>
            <a:r>
              <a:rPr lang="en-GB" dirty="0"/>
              <a:t>Predict no communication zones and avoid them</a:t>
            </a:r>
          </a:p>
        </p:txBody>
      </p:sp>
    </p:spTree>
    <p:extLst>
      <p:ext uri="{BB962C8B-B14F-4D97-AF65-F5344CB8AC3E}">
        <p14:creationId xmlns:p14="http://schemas.microsoft.com/office/powerpoint/2010/main" val="348577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4940" y="854058"/>
            <a:ext cx="7548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rial" pitchFamily="34" charset="0"/>
                <a:cs typeface="Arial" pitchFamily="34" charset="0"/>
              </a:rPr>
              <a:t>Literature Review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38C0FFA-8C29-2CD8-215E-706BD650BC2C}"/>
              </a:ext>
            </a:extLst>
          </p:cNvPr>
          <p:cNvSpPr txBox="1"/>
          <p:nvPr/>
        </p:nvSpPr>
        <p:spPr>
          <a:xfrm>
            <a:off x="276726" y="5788498"/>
            <a:ext cx="87650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00" dirty="0"/>
              <a:t>https://www.aviationsafetymagazine.com/features/commercial-maneuvers/</a:t>
            </a:r>
          </a:p>
          <a:p>
            <a:r>
              <a:rPr lang="en-GB" sz="600" dirty="0"/>
              <a:t>https://www.researchgate.net/figure/Integration-of-different-aeronautical-communication-systems-into-a-global-airborne_fig2_224989091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825A6D3B-2331-3747-E8DD-6D170F3CADDC}"/>
              </a:ext>
            </a:extLst>
          </p:cNvPr>
          <p:cNvGrpSpPr/>
          <p:nvPr/>
        </p:nvGrpSpPr>
        <p:grpSpPr>
          <a:xfrm>
            <a:off x="276726" y="1783307"/>
            <a:ext cx="3907255" cy="2337431"/>
            <a:chOff x="276726" y="1783307"/>
            <a:chExt cx="3907255" cy="2337431"/>
          </a:xfrm>
        </p:grpSpPr>
        <p:pic>
          <p:nvPicPr>
            <p:cNvPr id="1026" name="Picture 2" descr="Commercial Maneuvers - Aviation Safety">
              <a:extLst>
                <a:ext uri="{FF2B5EF4-FFF2-40B4-BE49-F238E27FC236}">
                  <a16:creationId xmlns:a16="http://schemas.microsoft.com/office/drawing/2014/main" id="{951D2F59-5B7B-05B9-77E3-2378AD8447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726" y="1783307"/>
              <a:ext cx="3907255" cy="1968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877152C7-98DE-BC1C-B32F-F4B27B3F23E8}"/>
                </a:ext>
              </a:extLst>
            </p:cNvPr>
            <p:cNvSpPr txBox="1"/>
            <p:nvPr/>
          </p:nvSpPr>
          <p:spPr>
            <a:xfrm>
              <a:off x="1069305" y="3751406"/>
              <a:ext cx="2322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Control system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9A968DBD-F4CC-BBB0-EB6B-C9EA1B163B1C}"/>
              </a:ext>
            </a:extLst>
          </p:cNvPr>
          <p:cNvGrpSpPr/>
          <p:nvPr/>
        </p:nvGrpSpPr>
        <p:grpSpPr>
          <a:xfrm>
            <a:off x="5478922" y="1783307"/>
            <a:ext cx="3095037" cy="2337431"/>
            <a:chOff x="5478922" y="1783307"/>
            <a:chExt cx="3095037" cy="2337431"/>
          </a:xfrm>
        </p:grpSpPr>
        <p:pic>
          <p:nvPicPr>
            <p:cNvPr id="3" name="Picture 6" descr="A picture containing text, diagram, line, design&#10;&#10;Description automatically generated">
              <a:extLst>
                <a:ext uri="{FF2B5EF4-FFF2-40B4-BE49-F238E27FC236}">
                  <a16:creationId xmlns:a16="http://schemas.microsoft.com/office/drawing/2014/main" id="{46F86BD8-1F84-B5EB-6247-308E0F333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8922" y="1783307"/>
              <a:ext cx="3095037" cy="2059879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77DAEF44-4F80-5105-6A41-73D1D21AA48C}"/>
                </a:ext>
              </a:extLst>
            </p:cNvPr>
            <p:cNvSpPr txBox="1"/>
            <p:nvPr/>
          </p:nvSpPr>
          <p:spPr>
            <a:xfrm>
              <a:off x="5714996" y="3751406"/>
              <a:ext cx="2622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Communication system</a:t>
              </a:r>
            </a:p>
          </p:txBody>
        </p:sp>
      </p:grp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1E97EBDF-5F7E-DD26-1EAE-129320A25168}"/>
              </a:ext>
            </a:extLst>
          </p:cNvPr>
          <p:cNvCxnSpPr>
            <a:cxnSpLocks/>
            <a:stCxn id="6" idx="2"/>
            <a:endCxn id="16" idx="1"/>
          </p:cNvCxnSpPr>
          <p:nvPr/>
        </p:nvCxnSpPr>
        <p:spPr>
          <a:xfrm rot="16200000" flipH="1">
            <a:off x="2467752" y="3883338"/>
            <a:ext cx="642633" cy="111743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9520ADAB-A522-B6BE-ED45-F07D4AFF4971}"/>
              </a:ext>
            </a:extLst>
          </p:cNvPr>
          <p:cNvCxnSpPr>
            <a:cxnSpLocks/>
            <a:stCxn id="8" idx="2"/>
            <a:endCxn id="16" idx="3"/>
          </p:cNvCxnSpPr>
          <p:nvPr/>
        </p:nvCxnSpPr>
        <p:spPr>
          <a:xfrm rot="5400000">
            <a:off x="6177240" y="3914170"/>
            <a:ext cx="642633" cy="105576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645B7B66-7662-0CCA-8A9E-C599E2A1E4CB}"/>
              </a:ext>
            </a:extLst>
          </p:cNvPr>
          <p:cNvSpPr txBox="1"/>
          <p:nvPr/>
        </p:nvSpPr>
        <p:spPr>
          <a:xfrm>
            <a:off x="3347784" y="4301706"/>
            <a:ext cx="2622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Impact of the control system on the communication system</a:t>
            </a:r>
          </a:p>
        </p:txBody>
      </p:sp>
    </p:spTree>
    <p:extLst>
      <p:ext uri="{BB962C8B-B14F-4D97-AF65-F5344CB8AC3E}">
        <p14:creationId xmlns:p14="http://schemas.microsoft.com/office/powerpoint/2010/main" val="262619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ce réservé du contenu 4">
            <a:extLst>
              <a:ext uri="{FF2B5EF4-FFF2-40B4-BE49-F238E27FC236}">
                <a16:creationId xmlns:a16="http://schemas.microsoft.com/office/drawing/2014/main" id="{A7C2839B-7725-770F-B677-D5E51E7F7C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124278"/>
              </p:ext>
            </p:extLst>
          </p:nvPr>
        </p:nvGraphicFramePr>
        <p:xfrm>
          <a:off x="434641" y="1485898"/>
          <a:ext cx="8274718" cy="42727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41902">
                  <a:extLst>
                    <a:ext uri="{9D8B030D-6E8A-4147-A177-3AD203B41FA5}">
                      <a16:colId xmlns:a16="http://schemas.microsoft.com/office/drawing/2014/main" val="3290334629"/>
                    </a:ext>
                  </a:extLst>
                </a:gridCol>
                <a:gridCol w="2462146">
                  <a:extLst>
                    <a:ext uri="{9D8B030D-6E8A-4147-A177-3AD203B41FA5}">
                      <a16:colId xmlns:a16="http://schemas.microsoft.com/office/drawing/2014/main" val="1814082362"/>
                    </a:ext>
                  </a:extLst>
                </a:gridCol>
                <a:gridCol w="1731049">
                  <a:extLst>
                    <a:ext uri="{9D8B030D-6E8A-4147-A177-3AD203B41FA5}">
                      <a16:colId xmlns:a16="http://schemas.microsoft.com/office/drawing/2014/main" val="3697182900"/>
                    </a:ext>
                  </a:extLst>
                </a:gridCol>
                <a:gridCol w="1903337">
                  <a:extLst>
                    <a:ext uri="{9D8B030D-6E8A-4147-A177-3AD203B41FA5}">
                      <a16:colId xmlns:a16="http://schemas.microsoft.com/office/drawing/2014/main" val="2128880105"/>
                    </a:ext>
                  </a:extLst>
                </a:gridCol>
                <a:gridCol w="1136284">
                  <a:extLst>
                    <a:ext uri="{9D8B030D-6E8A-4147-A177-3AD203B41FA5}">
                      <a16:colId xmlns:a16="http://schemas.microsoft.com/office/drawing/2014/main" val="4051477327"/>
                    </a:ext>
                  </a:extLst>
                </a:gridCol>
              </a:tblGrid>
              <a:tr h="6138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cap="none" spc="0" dirty="0">
                          <a:solidFill>
                            <a:schemeClr val="bg1"/>
                          </a:solidFill>
                          <a:effectLst/>
                        </a:rPr>
                        <a:t>Manoeuvre 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cap="none" spc="0" dirty="0">
                          <a:solidFill>
                            <a:schemeClr val="bg1"/>
                          </a:solidFill>
                          <a:effectLst/>
                        </a:rPr>
                        <a:t>Rudder Position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cap="none" spc="0" dirty="0">
                          <a:solidFill>
                            <a:schemeClr val="bg1"/>
                          </a:solidFill>
                          <a:effectLst/>
                        </a:rPr>
                        <a:t>Ailerons Position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cap="none" spc="0">
                          <a:solidFill>
                            <a:schemeClr val="bg1"/>
                          </a:solidFill>
                          <a:effectLst/>
                        </a:rPr>
                        <a:t>Elevators/Horizontal Stabilizer Position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cap="none" spc="0">
                          <a:solidFill>
                            <a:schemeClr val="bg1"/>
                          </a:solidFill>
                          <a:effectLst/>
                        </a:rPr>
                        <a:t>Flaps/Slats Position</a:t>
                      </a:r>
                    </a:p>
                  </a:txBody>
                  <a:tcPr marL="44822" marR="44822" marT="109259" marB="22411" anchor="ctr"/>
                </a:tc>
                <a:extLst>
                  <a:ext uri="{0D108BD9-81ED-4DB2-BD59-A6C34878D82A}">
                    <a16:rowId xmlns:a16="http://schemas.microsoft.com/office/drawing/2014/main" val="1129398430"/>
                  </a:ext>
                </a:extLst>
              </a:tr>
              <a:tr h="222720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Level Flight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/>
                </a:tc>
                <a:extLst>
                  <a:ext uri="{0D108BD9-81ED-4DB2-BD59-A6C34878D82A}">
                    <a16:rowId xmlns:a16="http://schemas.microsoft.com/office/drawing/2014/main" val="3657759588"/>
                  </a:ext>
                </a:extLst>
              </a:tr>
              <a:tr h="342648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Climb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 or Slight Deflection towards turn direction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Upward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/>
                </a:tc>
                <a:extLst>
                  <a:ext uri="{0D108BD9-81ED-4DB2-BD59-A6C34878D82A}">
                    <a16:rowId xmlns:a16="http://schemas.microsoft.com/office/drawing/2014/main" val="3271418972"/>
                  </a:ext>
                </a:extLst>
              </a:tr>
              <a:tr h="342648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Descent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 or Slight Deflection opposite turn direction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Downward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/>
                </a:tc>
                <a:extLst>
                  <a:ext uri="{0D108BD9-81ED-4DB2-BD59-A6C34878D82A}">
                    <a16:rowId xmlns:a16="http://schemas.microsoft.com/office/drawing/2014/main" val="487442272"/>
                  </a:ext>
                </a:extLst>
              </a:tr>
              <a:tr h="342648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Turn (Banking)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Deflected towards turn direction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Up in the direction of the bank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/>
                </a:tc>
                <a:extLst>
                  <a:ext uri="{0D108BD9-81ED-4DB2-BD59-A6C34878D82A}">
                    <a16:rowId xmlns:a16="http://schemas.microsoft.com/office/drawing/2014/main" val="2483564052"/>
                  </a:ext>
                </a:extLst>
              </a:tr>
              <a:tr h="342648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Roll (Aileron Roll)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 dirty="0">
                          <a:solidFill>
                            <a:schemeClr val="tx1"/>
                          </a:solidFill>
                          <a:effectLst/>
                        </a:rPr>
                        <a:t>Full deflection in the direction of roll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/>
                </a:tc>
                <a:extLst>
                  <a:ext uri="{0D108BD9-81ED-4DB2-BD59-A6C34878D82A}">
                    <a16:rowId xmlns:a16="http://schemas.microsoft.com/office/drawing/2014/main" val="954218639"/>
                  </a:ext>
                </a:extLst>
              </a:tr>
              <a:tr h="222720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Pitch Up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Upward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/>
                </a:tc>
                <a:extLst>
                  <a:ext uri="{0D108BD9-81ED-4DB2-BD59-A6C34878D82A}">
                    <a16:rowId xmlns:a16="http://schemas.microsoft.com/office/drawing/2014/main" val="1067039508"/>
                  </a:ext>
                </a:extLst>
              </a:tr>
              <a:tr h="222720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Pitch Down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Downward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/>
                </a:tc>
                <a:extLst>
                  <a:ext uri="{0D108BD9-81ED-4DB2-BD59-A6C34878D82A}">
                    <a16:rowId xmlns:a16="http://schemas.microsoft.com/office/drawing/2014/main" val="1721677474"/>
                  </a:ext>
                </a:extLst>
              </a:tr>
              <a:tr h="222720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Takeoff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Upward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Extended</a:t>
                      </a:r>
                    </a:p>
                  </a:txBody>
                  <a:tcPr marL="44822" marR="44822" marT="109259" marB="22411" anchor="ctr"/>
                </a:tc>
                <a:extLst>
                  <a:ext uri="{0D108BD9-81ED-4DB2-BD59-A6C34878D82A}">
                    <a16:rowId xmlns:a16="http://schemas.microsoft.com/office/drawing/2014/main" val="3936570961"/>
                  </a:ext>
                </a:extLst>
              </a:tr>
              <a:tr h="342648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Landing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Downward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Fully extended</a:t>
                      </a:r>
                    </a:p>
                  </a:txBody>
                  <a:tcPr marL="44822" marR="44822" marT="109259" marB="22411" anchor="ctr"/>
                </a:tc>
                <a:extLst>
                  <a:ext uri="{0D108BD9-81ED-4DB2-BD59-A6C34878D82A}">
                    <a16:rowId xmlns:a16="http://schemas.microsoft.com/office/drawing/2014/main" val="2223856499"/>
                  </a:ext>
                </a:extLst>
              </a:tr>
              <a:tr h="342648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Stall Recovery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 or opposite to stall direction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cap="none" spc="0" dirty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/>
                </a:tc>
                <a:extLst>
                  <a:ext uri="{0D108BD9-81ED-4DB2-BD59-A6C34878D82A}">
                    <a16:rowId xmlns:a16="http://schemas.microsoft.com/office/drawing/2014/main" val="1763488614"/>
                  </a:ext>
                </a:extLst>
              </a:tr>
            </a:tbl>
          </a:graphicData>
        </a:graphic>
      </p:graphicFrame>
      <p:sp>
        <p:nvSpPr>
          <p:cNvPr id="3" name="TextBox 1">
            <a:extLst>
              <a:ext uri="{FF2B5EF4-FFF2-40B4-BE49-F238E27FC236}">
                <a16:creationId xmlns:a16="http://schemas.microsoft.com/office/drawing/2014/main" id="{448919D1-6EFB-2634-7863-F483CC7AEF62}"/>
              </a:ext>
            </a:extLst>
          </p:cNvPr>
          <p:cNvSpPr txBox="1"/>
          <p:nvPr/>
        </p:nvSpPr>
        <p:spPr>
          <a:xfrm>
            <a:off x="1374940" y="854058"/>
            <a:ext cx="7548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rial" pitchFamily="34" charset="0"/>
                <a:cs typeface="Arial" pitchFamily="34" charset="0"/>
              </a:rPr>
              <a:t>Literature Review – Manoeuvres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E3EECC2-EB57-88E0-A5CD-D1BFE0A9FDEE}"/>
              </a:ext>
            </a:extLst>
          </p:cNvPr>
          <p:cNvSpPr txBox="1"/>
          <p:nvPr/>
        </p:nvSpPr>
        <p:spPr>
          <a:xfrm>
            <a:off x="529389" y="5955632"/>
            <a:ext cx="8274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D. Ignatyev , “Basic aerodynamics,” [Online]. </a:t>
            </a:r>
            <a:r>
              <a:rPr lang="fr-FR" sz="1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Available</a:t>
            </a:r>
            <a:r>
              <a:rPr lang="fr-FR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https://canvas.cranfield.ac.uk/courses/27249/files/1921602?wrap=1.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5917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4940" y="854058"/>
            <a:ext cx="7548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rial" pitchFamily="34" charset="0"/>
                <a:cs typeface="Arial" pitchFamily="34" charset="0"/>
              </a:rPr>
              <a:t>Literature Review – Antennas</a:t>
            </a:r>
          </a:p>
        </p:txBody>
      </p:sp>
      <p:graphicFrame>
        <p:nvGraphicFramePr>
          <p:cNvPr id="3" name="Espace réservé du contenu 5">
            <a:extLst>
              <a:ext uri="{FF2B5EF4-FFF2-40B4-BE49-F238E27FC236}">
                <a16:creationId xmlns:a16="http://schemas.microsoft.com/office/drawing/2014/main" id="{2B7A4E83-558B-79B9-F6EF-E86A182C2D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5738381"/>
              </p:ext>
            </p:extLst>
          </p:nvPr>
        </p:nvGraphicFramePr>
        <p:xfrm>
          <a:off x="550445" y="1580760"/>
          <a:ext cx="8043110" cy="409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43">
                  <a:extLst>
                    <a:ext uri="{9D8B030D-6E8A-4147-A177-3AD203B41FA5}">
                      <a16:colId xmlns:a16="http://schemas.microsoft.com/office/drawing/2014/main" val="3283367374"/>
                    </a:ext>
                  </a:extLst>
                </a:gridCol>
                <a:gridCol w="2323701">
                  <a:extLst>
                    <a:ext uri="{9D8B030D-6E8A-4147-A177-3AD203B41FA5}">
                      <a16:colId xmlns:a16="http://schemas.microsoft.com/office/drawing/2014/main" val="1334301345"/>
                    </a:ext>
                  </a:extLst>
                </a:gridCol>
                <a:gridCol w="3017785">
                  <a:extLst>
                    <a:ext uri="{9D8B030D-6E8A-4147-A177-3AD203B41FA5}">
                      <a16:colId xmlns:a16="http://schemas.microsoft.com/office/drawing/2014/main" val="164530683"/>
                    </a:ext>
                  </a:extLst>
                </a:gridCol>
                <a:gridCol w="1421481">
                  <a:extLst>
                    <a:ext uri="{9D8B030D-6E8A-4147-A177-3AD203B41FA5}">
                      <a16:colId xmlns:a16="http://schemas.microsoft.com/office/drawing/2014/main" val="4048475005"/>
                    </a:ext>
                  </a:extLst>
                </a:gridCol>
              </a:tblGrid>
              <a:tr h="43498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cap="none" spc="0" dirty="0">
                          <a:solidFill>
                            <a:schemeClr val="bg1"/>
                          </a:solidFill>
                          <a:effectLst/>
                        </a:rPr>
                        <a:t>Antenna Type</a:t>
                      </a:r>
                    </a:p>
                  </a:txBody>
                  <a:tcPr marL="64755" marR="46254" marT="92507" marB="92507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cap="none" spc="0" dirty="0">
                          <a:solidFill>
                            <a:schemeClr val="bg1"/>
                          </a:solidFill>
                          <a:effectLst/>
                        </a:rPr>
                        <a:t>Antenna Description</a:t>
                      </a:r>
                    </a:p>
                  </a:txBody>
                  <a:tcPr marL="64755" marR="46254" marT="92507" marB="92507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cap="none" spc="0" dirty="0">
                          <a:solidFill>
                            <a:schemeClr val="bg1"/>
                          </a:solidFill>
                          <a:effectLst/>
                        </a:rPr>
                        <a:t>Main function of the antenna</a:t>
                      </a:r>
                    </a:p>
                  </a:txBody>
                  <a:tcPr marL="64755" marR="46254" marT="92507" marB="92507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cap="none" spc="0" dirty="0">
                          <a:solidFill>
                            <a:schemeClr val="bg1"/>
                          </a:solidFill>
                          <a:effectLst/>
                        </a:rPr>
                        <a:t>Wavelength</a:t>
                      </a:r>
                    </a:p>
                  </a:txBody>
                  <a:tcPr marL="64755" marR="46254" marT="92507" marB="92507" anchor="ctr"/>
                </a:tc>
                <a:extLst>
                  <a:ext uri="{0D108BD9-81ED-4DB2-BD59-A6C34878D82A}">
                    <a16:rowId xmlns:a16="http://schemas.microsoft.com/office/drawing/2014/main" val="2633891433"/>
                  </a:ext>
                </a:extLst>
              </a:tr>
              <a:tr h="594180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VHF Antenna</a:t>
                      </a:r>
                    </a:p>
                  </a:txBody>
                  <a:tcPr marL="64755" marR="46254" marT="11583" marB="9250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Whip-like, often located on top or bottom of fuselage</a:t>
                      </a:r>
                    </a:p>
                  </a:txBody>
                  <a:tcPr marL="64755" marR="46254" marT="11583" marB="9250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 dirty="0">
                          <a:solidFill>
                            <a:schemeClr val="tx1"/>
                          </a:solidFill>
                          <a:effectLst/>
                        </a:rPr>
                        <a:t>Communicates with ground stations for voice and data</a:t>
                      </a:r>
                    </a:p>
                  </a:txBody>
                  <a:tcPr marL="64755" marR="46254" marT="11583" marB="9250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30 MHz-300 MHz</a:t>
                      </a:r>
                    </a:p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118–137 MHz</a:t>
                      </a:r>
                    </a:p>
                  </a:txBody>
                  <a:tcPr marL="64755" marR="46254" marT="11583" marB="92507" anchor="ctr"/>
                </a:tc>
                <a:extLst>
                  <a:ext uri="{0D108BD9-81ED-4DB2-BD59-A6C34878D82A}">
                    <a16:rowId xmlns:a16="http://schemas.microsoft.com/office/drawing/2014/main" val="396492947"/>
                  </a:ext>
                </a:extLst>
              </a:tr>
              <a:tr h="464139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GPS Antenna</a:t>
                      </a:r>
                    </a:p>
                  </a:txBody>
                  <a:tcPr marL="64755" marR="46254" marT="11583" marB="9250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Small, dome-shaped or blade-like</a:t>
                      </a:r>
                    </a:p>
                  </a:txBody>
                  <a:tcPr marL="64755" marR="46254" marT="11583" marB="9250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Receives GPS signals for navigation and precise positioning</a:t>
                      </a:r>
                    </a:p>
                  </a:txBody>
                  <a:tcPr marL="64755" marR="46254" marT="11583" marB="9250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 L5 </a:t>
                      </a:r>
                    </a:p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1176.45 MHz</a:t>
                      </a:r>
                    </a:p>
                  </a:txBody>
                  <a:tcPr marL="64755" marR="46254" marT="11583" marB="92507" anchor="ctr"/>
                </a:tc>
                <a:extLst>
                  <a:ext uri="{0D108BD9-81ED-4DB2-BD59-A6C34878D82A}">
                    <a16:rowId xmlns:a16="http://schemas.microsoft.com/office/drawing/2014/main" val="3680314201"/>
                  </a:ext>
                </a:extLst>
              </a:tr>
              <a:tr h="464139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ATC/UHF/DME Antenna</a:t>
                      </a:r>
                    </a:p>
                  </a:txBody>
                  <a:tcPr marL="64755" marR="46254" marT="11583" marB="9250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 dirty="0">
                          <a:solidFill>
                            <a:schemeClr val="tx1"/>
                          </a:solidFill>
                          <a:effectLst/>
                        </a:rPr>
                        <a:t>Blade or cone-shaped, on the bottom of the aircraft</a:t>
                      </a:r>
                    </a:p>
                  </a:txBody>
                  <a:tcPr marL="64755" marR="46254" marT="11583" marB="9250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radar-based aircraft identification and tracking</a:t>
                      </a:r>
                    </a:p>
                  </a:txBody>
                  <a:tcPr marL="64755" marR="46254" marT="11583" marB="9250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960 MHz - 1,215 MHz</a:t>
                      </a:r>
                    </a:p>
                  </a:txBody>
                  <a:tcPr marL="64755" marR="46254" marT="11583" marB="92507" anchor="ctr"/>
                </a:tc>
                <a:extLst>
                  <a:ext uri="{0D108BD9-81ED-4DB2-BD59-A6C34878D82A}">
                    <a16:rowId xmlns:a16="http://schemas.microsoft.com/office/drawing/2014/main" val="3074892362"/>
                  </a:ext>
                </a:extLst>
              </a:tr>
              <a:tr h="464139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TCAS Antenna</a:t>
                      </a:r>
                    </a:p>
                  </a:txBody>
                  <a:tcPr marL="64755" marR="46254" marT="11583" marB="9250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Blade or circular disk</a:t>
                      </a:r>
                    </a:p>
                  </a:txBody>
                  <a:tcPr marL="64755" marR="46254" marT="11583" marB="9250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Transmits and receives signals for Traffic Collision Avoidance System (TCAS)</a:t>
                      </a:r>
                    </a:p>
                  </a:txBody>
                  <a:tcPr marL="64755" marR="46254" marT="11583" marB="9250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2.0 GHz - 3.0 GHz</a:t>
                      </a:r>
                    </a:p>
                  </a:txBody>
                  <a:tcPr marL="64755" marR="46254" marT="11583" marB="92507" anchor="ctr"/>
                </a:tc>
                <a:extLst>
                  <a:ext uri="{0D108BD9-81ED-4DB2-BD59-A6C34878D82A}">
                    <a16:rowId xmlns:a16="http://schemas.microsoft.com/office/drawing/2014/main" val="2938354871"/>
                  </a:ext>
                </a:extLst>
              </a:tr>
              <a:tr h="594180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ELT Antenna</a:t>
                      </a:r>
                    </a:p>
                  </a:txBody>
                  <a:tcPr marL="64755" marR="46254" marT="11583" marB="9250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Whip or blade-like</a:t>
                      </a:r>
                    </a:p>
                  </a:txBody>
                  <a:tcPr marL="64755" marR="46254" marT="11583" marB="9250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Transmits Emergency Locator Transmitter signals in distress</a:t>
                      </a:r>
                    </a:p>
                  </a:txBody>
                  <a:tcPr marL="64755" marR="46254" marT="11583" marB="9250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121.5 MHz, 243 MHz and 406 MHz</a:t>
                      </a:r>
                    </a:p>
                  </a:txBody>
                  <a:tcPr marL="64755" marR="46254" marT="11583" marB="92507" anchor="ctr"/>
                </a:tc>
                <a:extLst>
                  <a:ext uri="{0D108BD9-81ED-4DB2-BD59-A6C34878D82A}">
                    <a16:rowId xmlns:a16="http://schemas.microsoft.com/office/drawing/2014/main" val="4207216924"/>
                  </a:ext>
                </a:extLst>
              </a:tr>
              <a:tr h="464139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Weather Radar Antenna</a:t>
                      </a:r>
                    </a:p>
                  </a:txBody>
                  <a:tcPr marL="64755" marR="46254" marT="11583" marB="9250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Large, dish-shaped</a:t>
                      </a:r>
                    </a:p>
                  </a:txBody>
                  <a:tcPr marL="64755" marR="46254" marT="11583" marB="9250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Sends and receives radar signals for weather detection</a:t>
                      </a:r>
                    </a:p>
                  </a:txBody>
                  <a:tcPr marL="64755" marR="46254" marT="11583" marB="9250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3.0 GHz - 30.0 GHz</a:t>
                      </a:r>
                    </a:p>
                  </a:txBody>
                  <a:tcPr marL="64755" marR="46254" marT="11583" marB="92507" anchor="ctr"/>
                </a:tc>
                <a:extLst>
                  <a:ext uri="{0D108BD9-81ED-4DB2-BD59-A6C34878D82A}">
                    <a16:rowId xmlns:a16="http://schemas.microsoft.com/office/drawing/2014/main" val="3094814256"/>
                  </a:ext>
                </a:extLst>
              </a:tr>
              <a:tr h="594180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5G</a:t>
                      </a:r>
                    </a:p>
                  </a:txBody>
                  <a:tcPr marL="64755" marR="46254" marT="11583" marB="9250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 dirty="0">
                          <a:solidFill>
                            <a:schemeClr val="tx1"/>
                          </a:solidFill>
                          <a:effectLst/>
                        </a:rPr>
                        <a:t>Blade or cone-shaped, on the bottom of the aircraft</a:t>
                      </a:r>
                    </a:p>
                  </a:txBody>
                  <a:tcPr marL="64755" marR="46254" marT="11583" marB="9250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 dirty="0">
                          <a:solidFill>
                            <a:schemeClr val="tx1"/>
                          </a:solidFill>
                          <a:effectLst/>
                        </a:rPr>
                        <a:t>Communicates with ground stations for everything</a:t>
                      </a:r>
                    </a:p>
                  </a:txBody>
                  <a:tcPr marL="64755" marR="46254" marT="11583" marB="9250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 dirty="0">
                          <a:solidFill>
                            <a:schemeClr val="tx1"/>
                          </a:solidFill>
                          <a:effectLst/>
                        </a:rPr>
                        <a:t>410-7125 MHz or 24.25-52.6 GHz</a:t>
                      </a:r>
                    </a:p>
                  </a:txBody>
                  <a:tcPr marL="64755" marR="46254" marT="11583" marB="92507" anchor="ctr"/>
                </a:tc>
                <a:extLst>
                  <a:ext uri="{0D108BD9-81ED-4DB2-BD59-A6C34878D82A}">
                    <a16:rowId xmlns:a16="http://schemas.microsoft.com/office/drawing/2014/main" val="2098903767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5BF585C3-DE32-42C7-6AA8-2C1683AE77FA}"/>
              </a:ext>
            </a:extLst>
          </p:cNvPr>
          <p:cNvSpPr txBox="1"/>
          <p:nvPr/>
        </p:nvSpPr>
        <p:spPr>
          <a:xfrm>
            <a:off x="493294" y="5793206"/>
            <a:ext cx="827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S. I. A. M. L. W. Douglas </a:t>
            </a:r>
            <a:r>
              <a:rPr lang="en-GB" sz="6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W.Burgess</a:t>
            </a:r>
            <a:r>
              <a:rPr lang="en-GB" sz="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«TCAS: </a:t>
            </a:r>
            <a:r>
              <a:rPr lang="en-GB" sz="6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Maneuvering</a:t>
            </a:r>
            <a:r>
              <a:rPr lang="en-GB" sz="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Aircraft in the Horizontal </a:t>
            </a:r>
            <a:r>
              <a:rPr lang="en-GB" sz="6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PLane</a:t>
            </a:r>
            <a:r>
              <a:rPr lang="en-GB" sz="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,» THE LINCOLN LABORATORY JOURNAL, vol. 7, n° %12, pp. 295-312, 1994. </a:t>
            </a:r>
          </a:p>
          <a:p>
            <a:r>
              <a:rPr lang="en-GB" sz="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W. contributors, «Very high frequency,» Wikipedia, The Free </a:t>
            </a:r>
            <a:r>
              <a:rPr lang="en-GB" sz="6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Encyclopedia</a:t>
            </a:r>
            <a:r>
              <a:rPr lang="en-GB" sz="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., 4 May 2024. [En </a:t>
            </a:r>
            <a:r>
              <a:rPr lang="en-GB" sz="6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ligne</a:t>
            </a:r>
            <a:r>
              <a:rPr lang="en-GB" sz="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]. Available: </a:t>
            </a:r>
            <a:r>
              <a:rPr lang="en-GB" sz="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https://en.wikipedia.org/w/index.php?title=Very_high_frequency&amp;oldid=1227114617</a:t>
            </a:r>
            <a:r>
              <a:rPr lang="en-GB" sz="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GB" sz="600" dirty="0"/>
              <a:t>W. contributors, «GPS signals,» Wikipedia, The Free </a:t>
            </a:r>
            <a:r>
              <a:rPr lang="en-GB" sz="600" dirty="0" err="1"/>
              <a:t>Encyclopedia</a:t>
            </a:r>
            <a:r>
              <a:rPr lang="en-GB" sz="600" dirty="0"/>
              <a:t>, 3 May 2024. [En </a:t>
            </a:r>
            <a:r>
              <a:rPr lang="en-GB" sz="600" dirty="0" err="1"/>
              <a:t>ligne</a:t>
            </a:r>
            <a:r>
              <a:rPr lang="en-GB" sz="600" dirty="0"/>
              <a:t>]. Available: </a:t>
            </a:r>
            <a:r>
              <a:rPr lang="en-GB" sz="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https://en.wikipedia.org/w/index.php?title=GPS_signals&amp;oldid=1224166622</a:t>
            </a:r>
            <a:r>
              <a:rPr lang="en-GB" sz="600" dirty="0"/>
              <a:t>.</a:t>
            </a:r>
          </a:p>
          <a:p>
            <a:r>
              <a:rPr lang="en-GB" sz="600" dirty="0"/>
              <a:t>W. contributors, «Distance measuring equipment,» Wikipedia, The Free </a:t>
            </a:r>
            <a:r>
              <a:rPr lang="en-GB" sz="600" dirty="0" err="1"/>
              <a:t>Encyclopedia</a:t>
            </a:r>
            <a:r>
              <a:rPr lang="en-GB" sz="600" dirty="0"/>
              <a:t>, 22 February 2024. [En </a:t>
            </a:r>
            <a:r>
              <a:rPr lang="en-GB" sz="600" dirty="0" err="1"/>
              <a:t>ligne</a:t>
            </a:r>
            <a:r>
              <a:rPr lang="en-GB" sz="600" dirty="0"/>
              <a:t>]. Available: </a:t>
            </a:r>
            <a:r>
              <a:rPr lang="en-GB" sz="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https://en.wikipedia.org/w/index.php?title=Distance_measuring_equipment&amp;oldid=1209645947</a:t>
            </a:r>
            <a:r>
              <a:rPr lang="en-GB" sz="600" dirty="0"/>
              <a:t>.</a:t>
            </a:r>
          </a:p>
          <a:p>
            <a:r>
              <a:rPr lang="en-GB" sz="600" dirty="0"/>
              <a:t> </a:t>
            </a:r>
          </a:p>
          <a:p>
            <a:endParaRPr lang="en-GB" sz="600" dirty="0"/>
          </a:p>
        </p:txBody>
      </p:sp>
    </p:spTree>
    <p:extLst>
      <p:ext uri="{BB962C8B-B14F-4D97-AF65-F5344CB8AC3E}">
        <p14:creationId xmlns:p14="http://schemas.microsoft.com/office/powerpoint/2010/main" val="217810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2B09CA6-F85B-F413-B5A3-DA3864FE19B4}"/>
              </a:ext>
            </a:extLst>
          </p:cNvPr>
          <p:cNvSpPr txBox="1"/>
          <p:nvPr/>
        </p:nvSpPr>
        <p:spPr>
          <a:xfrm>
            <a:off x="637673" y="1855820"/>
            <a:ext cx="76821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What respect the control system affects the communication: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Shadowing effect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Antenna beam deflection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Link Budget (position)</a:t>
            </a:r>
          </a:p>
          <a:p>
            <a:endParaRPr lang="en-GB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78C91514-DC10-D3DE-FF48-1DE60AEAA333}"/>
              </a:ext>
            </a:extLst>
          </p:cNvPr>
          <p:cNvSpPr txBox="1"/>
          <p:nvPr/>
        </p:nvSpPr>
        <p:spPr>
          <a:xfrm>
            <a:off x="1374940" y="854058"/>
            <a:ext cx="7548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rial" pitchFamily="34" charset="0"/>
                <a:cs typeface="Arial" pitchFamily="34" charset="0"/>
              </a:rPr>
              <a:t>Literature Review – Cross Impact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16B2A0E-4A5A-7604-0FF1-7BA5A000E314}"/>
              </a:ext>
            </a:extLst>
          </p:cNvPr>
          <p:cNvSpPr txBox="1"/>
          <p:nvPr/>
        </p:nvSpPr>
        <p:spPr>
          <a:xfrm>
            <a:off x="637674" y="3759842"/>
            <a:ext cx="76821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Other impacts on the communication: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Antenna 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Weather</a:t>
            </a:r>
          </a:p>
          <a:p>
            <a:endParaRPr lang="en-GB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0AF0BDB-3875-CF1A-EDF5-9DB076F2C772}"/>
              </a:ext>
            </a:extLst>
          </p:cNvPr>
          <p:cNvSpPr txBox="1"/>
          <p:nvPr/>
        </p:nvSpPr>
        <p:spPr>
          <a:xfrm>
            <a:off x="323842" y="5663864"/>
            <a:ext cx="8193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Yu Song Meng, Yee Hui </a:t>
            </a:r>
            <a:r>
              <a:rPr lang="en-GB" sz="600" dirty="0" err="1"/>
              <a:t>Lee,Study</a:t>
            </a:r>
            <a:r>
              <a:rPr lang="en-GB" sz="600" dirty="0"/>
              <a:t> of shadowing effect by aircraft </a:t>
            </a:r>
            <a:r>
              <a:rPr lang="en-GB" sz="600" dirty="0" err="1"/>
              <a:t>maneuvering</a:t>
            </a:r>
            <a:r>
              <a:rPr lang="en-GB" sz="600" dirty="0"/>
              <a:t> for air-to-ground </a:t>
            </a:r>
            <a:r>
              <a:rPr lang="en-GB" sz="600" dirty="0" err="1"/>
              <a:t>communication,AEU</a:t>
            </a:r>
            <a:r>
              <a:rPr lang="en-GB" sz="600" dirty="0"/>
              <a:t> - International Journal of Electronics and </a:t>
            </a:r>
            <a:r>
              <a:rPr lang="en-GB" sz="600" dirty="0" err="1"/>
              <a:t>Communications,Volume</a:t>
            </a:r>
            <a:r>
              <a:rPr lang="en-GB" sz="600" dirty="0"/>
              <a:t> 66, Issue 1,2012,Pages 7-11,ISSN 1434-8411. </a:t>
            </a:r>
          </a:p>
          <a:p>
            <a:r>
              <a:rPr lang="en-GB" sz="600" dirty="0"/>
              <a:t>R. Sun, D. W. </a:t>
            </a:r>
            <a:r>
              <a:rPr lang="en-GB" sz="600" dirty="0" err="1"/>
              <a:t>Matolak</a:t>
            </a:r>
            <a:r>
              <a:rPr lang="en-GB" sz="600" dirty="0"/>
              <a:t> and W. </a:t>
            </a:r>
            <a:r>
              <a:rPr lang="en-GB" sz="600" dirty="0" err="1"/>
              <a:t>Rayess</a:t>
            </a:r>
            <a:r>
              <a:rPr lang="en-GB" sz="600" dirty="0"/>
              <a:t>, "Air-Ground Channel Characterization for Unmanned Aircraft Systems—Part IV: Airframe Shadowing," in IEEE Transactions on Vehicular Technology, vol. 66, no. 9, pp. 7643-7652, Sept. 2017, </a:t>
            </a:r>
            <a:r>
              <a:rPr lang="en-GB" sz="600" dirty="0" err="1"/>
              <a:t>doi</a:t>
            </a:r>
            <a:r>
              <a:rPr lang="en-GB" sz="600" dirty="0"/>
              <a:t>: 10.1109/TVT.2017.2677884.</a:t>
            </a:r>
          </a:p>
          <a:p>
            <a:endParaRPr lang="en-GB" sz="60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817B7127-4751-B3B1-D9B5-2D4D53EA4EF7}"/>
              </a:ext>
            </a:extLst>
          </p:cNvPr>
          <p:cNvGrpSpPr/>
          <p:nvPr/>
        </p:nvGrpSpPr>
        <p:grpSpPr>
          <a:xfrm>
            <a:off x="5805237" y="2314113"/>
            <a:ext cx="2913974" cy="1066761"/>
            <a:chOff x="5149342" y="2314113"/>
            <a:chExt cx="3569869" cy="1295832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DEDCF1AF-61FB-C2AA-F184-B0BE59EF8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9342" y="2314113"/>
              <a:ext cx="3569869" cy="1019035"/>
            </a:xfrm>
            <a:prstGeom prst="rect">
              <a:avLst/>
            </a:prstGeom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C2640D3D-77E8-03BF-71EC-BBCB8F443D31}"/>
                </a:ext>
              </a:extLst>
            </p:cNvPr>
            <p:cNvSpPr txBox="1"/>
            <p:nvPr/>
          </p:nvSpPr>
          <p:spPr>
            <a:xfrm>
              <a:off x="5210752" y="3348335"/>
              <a:ext cx="34470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/>
                <a:t>Airframe shadowing illustration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9558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F51BDB-7A53-8341-25BB-A41B772AD907}"/>
              </a:ext>
            </a:extLst>
          </p:cNvPr>
          <p:cNvSpPr txBox="1"/>
          <p:nvPr/>
        </p:nvSpPr>
        <p:spPr>
          <a:xfrm>
            <a:off x="1374940" y="854058"/>
            <a:ext cx="7548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rial" pitchFamily="34" charset="0"/>
                <a:cs typeface="Arial" pitchFamily="34" charset="0"/>
              </a:rPr>
              <a:t>Simulation Software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0F5CEA-A45D-EC03-0A68-19F4E127E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65" y="2054800"/>
            <a:ext cx="2473624" cy="89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EDC4D980-7693-896D-1D37-23157FFBC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45" y="3747714"/>
            <a:ext cx="2767263" cy="89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AB61710-7700-F0EF-416E-E5FC386B1553}"/>
              </a:ext>
            </a:extLst>
          </p:cNvPr>
          <p:cNvSpPr txBox="1"/>
          <p:nvPr/>
        </p:nvSpPr>
        <p:spPr>
          <a:xfrm>
            <a:off x="5167563" y="2123498"/>
            <a:ext cx="397643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3D simulation easy to get and modify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Faster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Flexibility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FDB36BE-6F9C-05E7-1B56-9EFAC710FBEB}"/>
              </a:ext>
            </a:extLst>
          </p:cNvPr>
          <p:cNvSpPr txBox="1"/>
          <p:nvPr/>
        </p:nvSpPr>
        <p:spPr>
          <a:xfrm>
            <a:off x="5167563" y="4057407"/>
            <a:ext cx="39764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Allow 3D simulation with CAD designs</a:t>
            </a:r>
          </a:p>
        </p:txBody>
      </p:sp>
    </p:spTree>
    <p:extLst>
      <p:ext uri="{BB962C8B-B14F-4D97-AF65-F5344CB8AC3E}">
        <p14:creationId xmlns:p14="http://schemas.microsoft.com/office/powerpoint/2010/main" val="1588572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4940" y="854058"/>
            <a:ext cx="7548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rial" pitchFamily="34" charset="0"/>
                <a:cs typeface="Arial" pitchFamily="34" charset="0"/>
              </a:rPr>
              <a:t>Methodology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8E06E7-6556-B409-4E7D-8FDDAA853D5D}"/>
              </a:ext>
            </a:extLst>
          </p:cNvPr>
          <p:cNvSpPr/>
          <p:nvPr/>
        </p:nvSpPr>
        <p:spPr>
          <a:xfrm>
            <a:off x="3413961" y="1939226"/>
            <a:ext cx="2316078" cy="461665"/>
          </a:xfrm>
          <a:prstGeom prst="rect">
            <a:avLst/>
          </a:prstGeom>
          <a:solidFill>
            <a:srgbClr val="4F81BD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Control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F6B301-506F-EE0C-BD59-6C73FC5D5900}"/>
              </a:ext>
            </a:extLst>
          </p:cNvPr>
          <p:cNvSpPr/>
          <p:nvPr/>
        </p:nvSpPr>
        <p:spPr>
          <a:xfrm>
            <a:off x="3413961" y="2949106"/>
            <a:ext cx="2316078" cy="551447"/>
          </a:xfrm>
          <a:prstGeom prst="rect">
            <a:avLst/>
          </a:prstGeom>
          <a:solidFill>
            <a:srgbClr val="4F81BD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Analyse antennas QoS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ACB4F7-519A-7DAE-C818-747152D683A3}"/>
              </a:ext>
            </a:extLst>
          </p:cNvPr>
          <p:cNvSpPr/>
          <p:nvPr/>
        </p:nvSpPr>
        <p:spPr>
          <a:xfrm>
            <a:off x="1573129" y="4295919"/>
            <a:ext cx="2580774" cy="935363"/>
          </a:xfrm>
          <a:prstGeom prst="rect">
            <a:avLst/>
          </a:prstGeom>
          <a:solidFill>
            <a:srgbClr val="4F81BD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Choose the best antenna for the communication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5E060C0-DB48-D0F1-14C6-785C98E2CCBD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4572000" y="2400891"/>
            <a:ext cx="0" cy="548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4A901-D387-26AA-6ABF-A18A7EFBD095}"/>
              </a:ext>
            </a:extLst>
          </p:cNvPr>
          <p:cNvSpPr/>
          <p:nvPr/>
        </p:nvSpPr>
        <p:spPr>
          <a:xfrm>
            <a:off x="4829676" y="4295918"/>
            <a:ext cx="2580774" cy="935363"/>
          </a:xfrm>
          <a:prstGeom prst="rect">
            <a:avLst/>
          </a:prstGeom>
          <a:solidFill>
            <a:srgbClr val="4F81BD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Determine possible dead zones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1F2AC21-030D-8307-E164-518D1285916C}"/>
              </a:ext>
            </a:extLst>
          </p:cNvPr>
          <p:cNvSpPr txBox="1"/>
          <p:nvPr/>
        </p:nvSpPr>
        <p:spPr>
          <a:xfrm>
            <a:off x="4572000" y="2490332"/>
            <a:ext cx="950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Data</a:t>
            </a:r>
          </a:p>
        </p:txBody>
      </p: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EEFF6AE3-875A-6E29-C22B-EA719F9693A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320075" y="3043994"/>
            <a:ext cx="795366" cy="170848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80206417-7034-B1D9-622F-D782CD430249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4948349" y="3124203"/>
            <a:ext cx="795365" cy="15480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CA580CF6-F814-FF7D-7687-663E2A5898D5}"/>
              </a:ext>
            </a:extLst>
          </p:cNvPr>
          <p:cNvCxnSpPr>
            <a:cxnSpLocks/>
            <a:stCxn id="12" idx="3"/>
            <a:endCxn id="3" idx="3"/>
          </p:cNvCxnSpPr>
          <p:nvPr/>
        </p:nvCxnSpPr>
        <p:spPr>
          <a:xfrm flipH="1" flipV="1">
            <a:off x="5730039" y="2170059"/>
            <a:ext cx="1680411" cy="2593541"/>
          </a:xfrm>
          <a:prstGeom prst="bentConnector3">
            <a:avLst>
              <a:gd name="adj1" fmla="val -136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FE23A83A-B439-E77B-B937-7FC05BED7AAC}"/>
              </a:ext>
            </a:extLst>
          </p:cNvPr>
          <p:cNvSpPr txBox="1"/>
          <p:nvPr/>
        </p:nvSpPr>
        <p:spPr>
          <a:xfrm>
            <a:off x="4572000" y="3560973"/>
            <a:ext cx="2642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Link budget of each antenna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232C4FE-169D-135C-F209-4283CCADD927}"/>
              </a:ext>
            </a:extLst>
          </p:cNvPr>
          <p:cNvSpPr txBox="1"/>
          <p:nvPr/>
        </p:nvSpPr>
        <p:spPr>
          <a:xfrm rot="5400000">
            <a:off x="6500546" y="3492789"/>
            <a:ext cx="2642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Zones to avoid flying in</a:t>
            </a:r>
          </a:p>
        </p:txBody>
      </p:sp>
    </p:spTree>
    <p:extLst>
      <p:ext uri="{BB962C8B-B14F-4D97-AF65-F5344CB8AC3E}">
        <p14:creationId xmlns:p14="http://schemas.microsoft.com/office/powerpoint/2010/main" val="4224504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CD3EAC21452E41B21664C1CEE0122B" ma:contentTypeVersion="13" ma:contentTypeDescription="Create a new document." ma:contentTypeScope="" ma:versionID="40cdbe81f908f98db041f11a10367fbe">
  <xsd:schema xmlns:xsd="http://www.w3.org/2001/XMLSchema" xmlns:xs="http://www.w3.org/2001/XMLSchema" xmlns:p="http://schemas.microsoft.com/office/2006/metadata/properties" xmlns:ns3="514752ca-b80a-449f-8668-f75273954230" xmlns:ns4="15f04063-4e1e-44fe-adcd-9842e43cf927" targetNamespace="http://schemas.microsoft.com/office/2006/metadata/properties" ma:root="true" ma:fieldsID="3cec5c91e017f319a5e6732e76cf1c01" ns3:_="" ns4:_="">
    <xsd:import namespace="514752ca-b80a-449f-8668-f75273954230"/>
    <xsd:import namespace="15f04063-4e1e-44fe-adcd-9842e43cf92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752ca-b80a-449f-8668-f7527395423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f04063-4e1e-44fe-adcd-9842e43cf9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BF40CB-8F88-47C9-9A0E-CCC2DE4DEA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4752ca-b80a-449f-8668-f75273954230"/>
    <ds:schemaRef ds:uri="15f04063-4e1e-44fe-adcd-9842e43cf9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1DF398-AAB5-4916-AD40-A3EE8B1884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52507D-4AE1-4EBC-BA27-0ACAD00B16A0}">
  <ds:schemaRefs>
    <ds:schemaRef ds:uri="http://schemas.microsoft.com/office/2006/metadata/properties"/>
    <ds:schemaRef ds:uri="http://purl.org/dc/terms/"/>
    <ds:schemaRef ds:uri="15f04063-4e1e-44fe-adcd-9842e43cf927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514752ca-b80a-449f-8668-f7527395423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7107</TotalTime>
  <Words>973</Words>
  <Application>Microsoft Office PowerPoint</Application>
  <PresentationFormat>Affichage à l'écran (4:3)</PresentationFormat>
  <Paragraphs>188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Aptos</vt:lpstr>
      <vt:lpstr>Arial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ZbikowskiR</dc:creator>
  <cp:lastModifiedBy>Sébastien Lambert</cp:lastModifiedBy>
  <cp:revision>835</cp:revision>
  <cp:lastPrinted>2012-11-25T17:53:45Z</cp:lastPrinted>
  <dcterms:created xsi:type="dcterms:W3CDTF">2012-11-10T15:35:54Z</dcterms:created>
  <dcterms:modified xsi:type="dcterms:W3CDTF">2024-06-06T10:51:57Z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0x0101004CCD3EAC21452E41B21664C1CEE0122B</vt:lpwstr>
  </property>
</Properties>
</file>