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4" r:id="rId6"/>
    <p:sldId id="261" r:id="rId7"/>
    <p:sldId id="265" r:id="rId8"/>
    <p:sldId id="268" r:id="rId9"/>
    <p:sldId id="266" r:id="rId10"/>
    <p:sldId id="269" r:id="rId11"/>
    <p:sldId id="272" r:id="rId12"/>
    <p:sldId id="275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E532F-B3D6-4F6B-B53C-81408095A8DE}" v="54" dt="2024-05-10T09:36:12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22" autoAdjust="0"/>
  </p:normalViewPr>
  <p:slideViewPr>
    <p:cSldViewPr snapToGrid="0">
      <p:cViewPr varScale="1">
        <p:scale>
          <a:sx n="133" d="100"/>
          <a:sy n="133" d="100"/>
        </p:scale>
        <p:origin x="13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Lambert" userId="80e69ea09684ee6d" providerId="LiveId" clId="{E20E532F-B3D6-4F6B-B53C-81408095A8DE}"/>
    <pc:docChg chg="undo redo custSel addSld delSld modSld sldOrd">
      <pc:chgData name="Sébastien Lambert" userId="80e69ea09684ee6d" providerId="LiveId" clId="{E20E532F-B3D6-4F6B-B53C-81408095A8DE}" dt="2024-06-06T09:22:51.578" v="953" actId="1362"/>
      <pc:docMkLst>
        <pc:docMk/>
      </pc:docMkLst>
      <pc:sldChg chg="modNotesTx">
        <pc:chgData name="Sébastien Lambert" userId="80e69ea09684ee6d" providerId="LiveId" clId="{E20E532F-B3D6-4F6B-B53C-81408095A8DE}" dt="2024-05-23T10:44:29.797" v="949" actId="20577"/>
        <pc:sldMkLst>
          <pc:docMk/>
          <pc:sldMk cId="776292746" sldId="256"/>
        </pc:sldMkLst>
      </pc:sldChg>
      <pc:sldChg chg="addSp delSp modSp mod modNotesTx">
        <pc:chgData name="Sébastien Lambert" userId="80e69ea09684ee6d" providerId="LiveId" clId="{E20E532F-B3D6-4F6B-B53C-81408095A8DE}" dt="2024-04-25T14:17:31.079" v="192" actId="20577"/>
        <pc:sldMkLst>
          <pc:docMk/>
          <pc:sldMk cId="3205238130" sldId="258"/>
        </pc:sldMkLst>
        <pc:spChg chg="mo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7" creationId="{96EFDA92-E4C0-D573-2137-2EF98E684D5D}"/>
          </ac:spMkLst>
        </pc:spChg>
        <pc:spChg chg="mo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8" creationId="{8C855726-9CFF-624E-694D-3F7AD3BEC6DD}"/>
          </ac:spMkLst>
        </pc:spChg>
        <pc:spChg chg="del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1" creationId="{35DB3719-6FDC-4E5D-891D-FF40B7300F64}"/>
          </ac:spMkLst>
        </pc:spChg>
        <pc:spChg chg="del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2" creationId="{E0CBAC23-2E3F-4A90-BA59-F8299F6A5439}"/>
          </ac:spMkLst>
        </pc:spChg>
        <pc:spChg chg="ad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7" creationId="{35DB3719-6FDC-4E5D-891D-FF40B7300F64}"/>
          </ac:spMkLst>
        </pc:spChg>
        <pc:spChg chg="ad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9" creationId="{E0CBAC23-2E3F-4A90-BA59-F8299F6A5439}"/>
          </ac:spMkLst>
        </pc:spChg>
        <pc:graphicFrameChg chg="mod ord modGraphic">
          <ac:chgData name="Sébastien Lambert" userId="80e69ea09684ee6d" providerId="LiveId" clId="{E20E532F-B3D6-4F6B-B53C-81408095A8DE}" dt="2024-04-25T14:17:31.079" v="192" actId="20577"/>
          <ac:graphicFrameMkLst>
            <pc:docMk/>
            <pc:sldMk cId="3205238130" sldId="258"/>
            <ac:graphicFrameMk id="6" creationId="{05CB1055-F37E-99B8-91F1-679ED2938A6D}"/>
          </ac:graphicFrameMkLst>
        </pc:graphicFrameChg>
      </pc:sldChg>
      <pc:sldChg chg="modSp mod">
        <pc:chgData name="Sébastien Lambert" userId="80e69ea09684ee6d" providerId="LiveId" clId="{E20E532F-B3D6-4F6B-B53C-81408095A8DE}" dt="2024-05-09T13:50:18.660" v="472" actId="20577"/>
        <pc:sldMkLst>
          <pc:docMk/>
          <pc:sldMk cId="2879533521" sldId="259"/>
        </pc:sldMkLst>
        <pc:spChg chg="mod">
          <ac:chgData name="Sébastien Lambert" userId="80e69ea09684ee6d" providerId="LiveId" clId="{E20E532F-B3D6-4F6B-B53C-81408095A8DE}" dt="2024-05-09T13:50:18.660" v="472" actId="20577"/>
          <ac:spMkLst>
            <pc:docMk/>
            <pc:sldMk cId="2879533521" sldId="259"/>
            <ac:spMk id="3" creationId="{9C2011BD-2983-EDBF-2347-64225A43F6D1}"/>
          </ac:spMkLst>
        </pc:spChg>
      </pc:sldChg>
      <pc:sldChg chg="addSp modSp new del mod setBg">
        <pc:chgData name="Sébastien Lambert" userId="80e69ea09684ee6d" providerId="LiveId" clId="{E20E532F-B3D6-4F6B-B53C-81408095A8DE}" dt="2024-04-25T14:09:56.701" v="84" actId="47"/>
        <pc:sldMkLst>
          <pc:docMk/>
          <pc:sldMk cId="485976611" sldId="262"/>
        </pc:sldMkLst>
        <pc:spChg chg="mo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2" creationId="{EA41A857-CF15-72BF-270E-B6AFD5DDB794}"/>
          </ac:spMkLst>
        </pc:spChg>
        <pc:spChg chg="mo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3" creationId="{CF6CA1CF-8345-D5D1-4966-D4666567F9ED}"/>
          </ac:spMkLst>
        </pc:spChg>
        <pc:spChg chg="mo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4" creationId="{3FE52BBE-912B-CBB0-4C05-A128AC53DC24}"/>
          </ac:spMkLst>
        </pc:spChg>
        <pc:spChg chg="ad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9" creationId="{B6CDA21F-E7AF-4C75-8395-33F58D5B0E45}"/>
          </ac:spMkLst>
        </pc:spChg>
        <pc:spChg chg="ad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16" creationId="{D5B0017B-2ECA-49AF-B397-DC140825DF8D}"/>
          </ac:spMkLst>
        </pc:spChg>
        <pc:grpChg chg="add">
          <ac:chgData name="Sébastien Lambert" userId="80e69ea09684ee6d" providerId="LiveId" clId="{E20E532F-B3D6-4F6B-B53C-81408095A8DE}" dt="2024-04-25T14:09:25.749" v="69" actId="26606"/>
          <ac:grpSpMkLst>
            <pc:docMk/>
            <pc:sldMk cId="485976611" sldId="262"/>
            <ac:grpSpMk id="11" creationId="{AE1C45F0-260A-458C-96ED-C1F6D2151219}"/>
          </ac:grpSpMkLst>
        </pc:grpChg>
        <pc:cxnChg chg="add">
          <ac:chgData name="Sébastien Lambert" userId="80e69ea09684ee6d" providerId="LiveId" clId="{E20E532F-B3D6-4F6B-B53C-81408095A8DE}" dt="2024-04-25T14:09:25.749" v="69" actId="26606"/>
          <ac:cxnSpMkLst>
            <pc:docMk/>
            <pc:sldMk cId="485976611" sldId="262"/>
            <ac:cxnSpMk id="18" creationId="{6CF1BAF6-AD41-4082-B212-8A1F9A2E8779}"/>
          </ac:cxnSpMkLst>
        </pc:cxnChg>
      </pc:sldChg>
      <pc:sldChg chg="addSp delSp modSp new mod setBg">
        <pc:chgData name="Sébastien Lambert" userId="80e69ea09684ee6d" providerId="LiveId" clId="{E20E532F-B3D6-4F6B-B53C-81408095A8DE}" dt="2024-04-25T14:35:51.959" v="256" actId="1076"/>
        <pc:sldMkLst>
          <pc:docMk/>
          <pc:sldMk cId="3219621868" sldId="262"/>
        </pc:sldMkLst>
        <pc:spChg chg="mod">
          <ac:chgData name="Sébastien Lambert" userId="80e69ea09684ee6d" providerId="LiveId" clId="{E20E532F-B3D6-4F6B-B53C-81408095A8DE}" dt="2024-04-25T14:35:02.993" v="247" actId="26606"/>
          <ac:spMkLst>
            <pc:docMk/>
            <pc:sldMk cId="3219621868" sldId="262"/>
            <ac:spMk id="2" creationId="{F9A8FA6B-D5DC-A17C-2D22-769B77199AD7}"/>
          </ac:spMkLst>
        </pc:spChg>
        <pc:spChg chg="del">
          <ac:chgData name="Sébastien Lambert" userId="80e69ea09684ee6d" providerId="LiveId" clId="{E20E532F-B3D6-4F6B-B53C-81408095A8DE}" dt="2024-04-25T14:33:35.809" v="213"/>
          <ac:spMkLst>
            <pc:docMk/>
            <pc:sldMk cId="3219621868" sldId="262"/>
            <ac:spMk id="3" creationId="{6CDF5693-93DF-D84F-534F-671244E34B0F}"/>
          </ac:spMkLst>
        </pc:spChg>
        <pc:spChg chg="mod ord">
          <ac:chgData name="Sébastien Lambert" userId="80e69ea09684ee6d" providerId="LiveId" clId="{E20E532F-B3D6-4F6B-B53C-81408095A8DE}" dt="2024-04-25T14:35:02.993" v="247" actId="26606"/>
          <ac:spMkLst>
            <pc:docMk/>
            <pc:sldMk cId="3219621868" sldId="262"/>
            <ac:spMk id="4" creationId="{37E3F5F3-784C-2D36-3940-71D62306B9C8}"/>
          </ac:spMkLst>
        </pc:spChg>
        <pc:spChg chg="add mod">
          <ac:chgData name="Sébastien Lambert" userId="80e69ea09684ee6d" providerId="LiveId" clId="{E20E532F-B3D6-4F6B-B53C-81408095A8DE}" dt="2024-04-25T14:35:30.255" v="254" actId="208"/>
          <ac:spMkLst>
            <pc:docMk/>
            <pc:sldMk cId="3219621868" sldId="262"/>
            <ac:spMk id="5" creationId="{CC47CCB1-2712-40A7-6622-F9AAB7A0C4E8}"/>
          </ac:spMkLst>
        </pc:spChg>
        <pc:grpChg chg="add del">
          <ac:chgData name="Sébastien Lambert" userId="80e69ea09684ee6d" providerId="LiveId" clId="{E20E532F-B3D6-4F6B-B53C-81408095A8DE}" dt="2024-04-25T14:35:02.993" v="247" actId="26606"/>
          <ac:grpSpMkLst>
            <pc:docMk/>
            <pc:sldMk cId="3219621868" sldId="262"/>
            <ac:grpSpMk id="1031" creationId="{71E4E172-1EA7-E251-8265-AD4D67315470}"/>
          </ac:grpSpMkLst>
        </pc:grpChg>
        <pc:picChg chg="add mod">
          <ac:chgData name="Sébastien Lambert" userId="80e69ea09684ee6d" providerId="LiveId" clId="{E20E532F-B3D6-4F6B-B53C-81408095A8DE}" dt="2024-04-25T14:35:51.959" v="256" actId="1076"/>
          <ac:picMkLst>
            <pc:docMk/>
            <pc:sldMk cId="3219621868" sldId="262"/>
            <ac:picMk id="7" creationId="{7357BA45-5EC4-17D6-778A-69F658CBF0E4}"/>
          </ac:picMkLst>
        </pc:picChg>
        <pc:picChg chg="add mod">
          <ac:chgData name="Sébastien Lambert" userId="80e69ea09684ee6d" providerId="LiveId" clId="{E20E532F-B3D6-4F6B-B53C-81408095A8DE}" dt="2024-04-25T14:35:12.949" v="250" actId="1076"/>
          <ac:picMkLst>
            <pc:docMk/>
            <pc:sldMk cId="3219621868" sldId="262"/>
            <ac:picMk id="1026" creationId="{A31F6D26-F007-3E62-21CE-006A4B52D4BF}"/>
          </ac:picMkLst>
        </pc:picChg>
      </pc:sldChg>
      <pc:sldChg chg="addSp delSp modSp new del mod">
        <pc:chgData name="Sébastien Lambert" userId="80e69ea09684ee6d" providerId="LiveId" clId="{E20E532F-B3D6-4F6B-B53C-81408095A8DE}" dt="2024-04-25T14:38:22.491" v="280" actId="47"/>
        <pc:sldMkLst>
          <pc:docMk/>
          <pc:sldMk cId="2328363653" sldId="263"/>
        </pc:sldMkLst>
        <pc:spChg chg="mod">
          <ac:chgData name="Sébastien Lambert" userId="80e69ea09684ee6d" providerId="LiveId" clId="{E20E532F-B3D6-4F6B-B53C-81408095A8DE}" dt="2024-04-25T14:37:46.887" v="271" actId="20577"/>
          <ac:spMkLst>
            <pc:docMk/>
            <pc:sldMk cId="2328363653" sldId="263"/>
            <ac:spMk id="2" creationId="{FFF8EF35-0391-2DE7-247F-0F0FB611C0C8}"/>
          </ac:spMkLst>
        </pc:spChg>
        <pc:spChg chg="del">
          <ac:chgData name="Sébastien Lambert" userId="80e69ea09684ee6d" providerId="LiveId" clId="{E20E532F-B3D6-4F6B-B53C-81408095A8DE}" dt="2024-04-25T14:37:07.516" v="258"/>
          <ac:spMkLst>
            <pc:docMk/>
            <pc:sldMk cId="2328363653" sldId="263"/>
            <ac:spMk id="3" creationId="{7037705A-4927-1B7A-599A-3AF480D46B8E}"/>
          </ac:spMkLst>
        </pc:spChg>
        <pc:picChg chg="add mod">
          <ac:chgData name="Sébastien Lambert" userId="80e69ea09684ee6d" providerId="LiveId" clId="{E20E532F-B3D6-4F6B-B53C-81408095A8DE}" dt="2024-04-25T14:37:07.516" v="258"/>
          <ac:picMkLst>
            <pc:docMk/>
            <pc:sldMk cId="2328363653" sldId="263"/>
            <ac:picMk id="2050" creationId="{C12F3BC7-FB5B-A309-7E73-86E1F087A2A0}"/>
          </ac:picMkLst>
        </pc:picChg>
      </pc:sldChg>
      <pc:sldChg chg="modSp add del mod ord">
        <pc:chgData name="Sébastien Lambert" userId="80e69ea09684ee6d" providerId="LiveId" clId="{E20E532F-B3D6-4F6B-B53C-81408095A8DE}" dt="2024-04-25T14:15:40.517" v="141" actId="47"/>
        <pc:sldMkLst>
          <pc:docMk/>
          <pc:sldMk cId="2381116923" sldId="263"/>
        </pc:sldMkLst>
        <pc:spChg chg="mod">
          <ac:chgData name="Sébastien Lambert" userId="80e69ea09684ee6d" providerId="LiveId" clId="{E20E532F-B3D6-4F6B-B53C-81408095A8DE}" dt="2024-04-25T14:09:45.188" v="74" actId="20577"/>
          <ac:spMkLst>
            <pc:docMk/>
            <pc:sldMk cId="2381116923" sldId="263"/>
            <ac:spMk id="2" creationId="{794D8A4D-4525-E8ED-E253-9D41106249BA}"/>
          </ac:spMkLst>
        </pc:spChg>
        <pc:spChg chg="mod">
          <ac:chgData name="Sébastien Lambert" userId="80e69ea09684ee6d" providerId="LiveId" clId="{E20E532F-B3D6-4F6B-B53C-81408095A8DE}" dt="2024-04-25T14:15:31.983" v="134" actId="21"/>
          <ac:spMkLst>
            <pc:docMk/>
            <pc:sldMk cId="2381116923" sldId="263"/>
            <ac:spMk id="3" creationId="{AFEF083D-F0F0-C522-E358-927A1E1658E1}"/>
          </ac:spMkLst>
        </pc:spChg>
      </pc:sldChg>
      <pc:sldChg chg="addSp delSp modSp add mod ord">
        <pc:chgData name="Sébastien Lambert" userId="80e69ea09684ee6d" providerId="LiveId" clId="{E20E532F-B3D6-4F6B-B53C-81408095A8DE}" dt="2024-04-25T14:38:28.595" v="286" actId="20577"/>
        <pc:sldMkLst>
          <pc:docMk/>
          <pc:sldMk cId="1576740425" sldId="264"/>
        </pc:sldMkLst>
        <pc:spChg chg="mod">
          <ac:chgData name="Sébastien Lambert" userId="80e69ea09684ee6d" providerId="LiveId" clId="{E20E532F-B3D6-4F6B-B53C-81408095A8DE}" dt="2024-04-25T14:38:28.595" v="286" actId="20577"/>
          <ac:spMkLst>
            <pc:docMk/>
            <pc:sldMk cId="1576740425" sldId="264"/>
            <ac:spMk id="2" creationId="{1D9AFA31-1061-8268-6E95-3F1D67199C4C}"/>
          </ac:spMkLst>
        </pc:spChg>
        <pc:spChg chg="add del mod">
          <ac:chgData name="Sébastien Lambert" userId="80e69ea09684ee6d" providerId="LiveId" clId="{E20E532F-B3D6-4F6B-B53C-81408095A8DE}" dt="2024-04-25T14:38:12.338" v="278" actId="478"/>
          <ac:spMkLst>
            <pc:docMk/>
            <pc:sldMk cId="1576740425" sldId="264"/>
            <ac:spMk id="7" creationId="{77A47DE4-2B31-0D79-522D-29258943DC7F}"/>
          </ac:spMkLst>
        </pc:spChg>
        <pc:picChg chg="add mod">
          <ac:chgData name="Sébastien Lambert" userId="80e69ea09684ee6d" providerId="LiveId" clId="{E20E532F-B3D6-4F6B-B53C-81408095A8DE}" dt="2024-04-25T14:38:19.836" v="279" actId="1076"/>
          <ac:picMkLst>
            <pc:docMk/>
            <pc:sldMk cId="1576740425" sldId="264"/>
            <ac:picMk id="3" creationId="{C7329115-3488-3017-A83E-F585D81A2ED6}"/>
          </ac:picMkLst>
        </pc:picChg>
        <pc:picChg chg="del">
          <ac:chgData name="Sébastien Lambert" userId="80e69ea09684ee6d" providerId="LiveId" clId="{E20E532F-B3D6-4F6B-B53C-81408095A8DE}" dt="2024-04-25T14:38:08.410" v="277" actId="478"/>
          <ac:picMkLst>
            <pc:docMk/>
            <pc:sldMk cId="1576740425" sldId="264"/>
            <ac:picMk id="5" creationId="{92B83738-0993-D53C-1E0E-DD72821BECF8}"/>
          </ac:picMkLst>
        </pc:picChg>
        <pc:picChg chg="del">
          <ac:chgData name="Sébastien Lambert" userId="80e69ea09684ee6d" providerId="LiveId" clId="{E20E532F-B3D6-4F6B-B53C-81408095A8DE}" dt="2024-04-25T14:38:05.106" v="275" actId="478"/>
          <ac:picMkLst>
            <pc:docMk/>
            <pc:sldMk cId="1576740425" sldId="264"/>
            <ac:picMk id="2050" creationId="{0E2CAEE3-6346-1186-50EE-BBF0ECA661E4}"/>
          </ac:picMkLst>
        </pc:picChg>
      </pc:sldChg>
      <pc:sldChg chg="addSp delSp modSp new mod setBg">
        <pc:chgData name="Sébastien Lambert" userId="80e69ea09684ee6d" providerId="LiveId" clId="{E20E532F-B3D6-4F6B-B53C-81408095A8DE}" dt="2024-05-09T20:21:54.911" v="508"/>
        <pc:sldMkLst>
          <pc:docMk/>
          <pc:sldMk cId="3538510778" sldId="265"/>
        </pc:sldMkLst>
        <pc:spChg chg="mod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2" creationId="{2649F306-3A19-E331-A0AF-486FE44DEDF5}"/>
          </ac:spMkLst>
        </pc:spChg>
        <pc:spChg chg="del">
          <ac:chgData name="Sébastien Lambert" userId="80e69ea09684ee6d" providerId="LiveId" clId="{E20E532F-B3D6-4F6B-B53C-81408095A8DE}" dt="2024-05-09T10:37:50.395" v="373" actId="26606"/>
          <ac:spMkLst>
            <pc:docMk/>
            <pc:sldMk cId="3538510778" sldId="265"/>
            <ac:spMk id="3" creationId="{EE974EBE-7F81-B281-CCFE-7AAFEC74A328}"/>
          </ac:spMkLst>
        </pc:spChg>
        <pc:spChg chg="mod ord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4" creationId="{CDBCC860-07A2-94CF-0818-F8EAD8988448}"/>
          </ac:spMkLst>
        </pc:spChg>
        <pc:spChg chg="add">
          <ac:chgData name="Sébastien Lambert" userId="80e69ea09684ee6d" providerId="LiveId" clId="{E20E532F-B3D6-4F6B-B53C-81408095A8DE}" dt="2024-05-09T10:04:24.785" v="359"/>
          <ac:spMkLst>
            <pc:docMk/>
            <pc:sldMk cId="3538510778" sldId="265"/>
            <ac:spMk id="5" creationId="{030D2739-2220-C7BB-F4B0-14CCA64B0E3F}"/>
          </ac:spMkLst>
        </pc:spChg>
        <pc:spChg chg="add">
          <ac:chgData name="Sébastien Lambert" userId="80e69ea09684ee6d" providerId="LiveId" clId="{E20E532F-B3D6-4F6B-B53C-81408095A8DE}" dt="2024-05-09T10:04:33.092" v="360"/>
          <ac:spMkLst>
            <pc:docMk/>
            <pc:sldMk cId="3538510778" sldId="265"/>
            <ac:spMk id="6" creationId="{BAB72FF4-A2FD-C795-0C54-0ED1B859D7D9}"/>
          </ac:spMkLst>
        </pc:spChg>
        <pc:spChg chg="add">
          <ac:chgData name="Sébastien Lambert" userId="80e69ea09684ee6d" providerId="LiveId" clId="{E20E532F-B3D6-4F6B-B53C-81408095A8DE}" dt="2024-05-09T10:04:35.651" v="361"/>
          <ac:spMkLst>
            <pc:docMk/>
            <pc:sldMk cId="3538510778" sldId="265"/>
            <ac:spMk id="7" creationId="{A5273BE7-9D86-8EE0-06E9-6E85C3379E12}"/>
          </ac:spMkLst>
        </pc:spChg>
        <pc:spChg chg="add">
          <ac:chgData name="Sébastien Lambert" userId="80e69ea09684ee6d" providerId="LiveId" clId="{E20E532F-B3D6-4F6B-B53C-81408095A8DE}" dt="2024-05-09T10:04:51.791" v="364"/>
          <ac:spMkLst>
            <pc:docMk/>
            <pc:sldMk cId="3538510778" sldId="265"/>
            <ac:spMk id="8" creationId="{438CE543-2D63-A48E-E2AB-620E886B90D4}"/>
          </ac:spMkLst>
        </pc:spChg>
        <pc:spChg chg="add mod">
          <ac:chgData name="Sébastien Lambert" userId="80e69ea09684ee6d" providerId="LiveId" clId="{E20E532F-B3D6-4F6B-B53C-81408095A8DE}" dt="2024-05-09T13:59:42.918" v="474" actId="478"/>
          <ac:spMkLst>
            <pc:docMk/>
            <pc:sldMk cId="3538510778" sldId="265"/>
            <ac:spMk id="11" creationId="{AAC0B400-33ED-DDE4-FB9A-D88212094DB0}"/>
          </ac:spMkLst>
        </pc:spChg>
        <pc:spChg chg="add del mod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13" creationId="{88C8920C-3ED5-D3B9-58A7-A18E5F06CAE3}"/>
          </ac:spMkLst>
        </pc:spChg>
        <pc:spChg chg="add mod">
          <ac:chgData name="Sébastien Lambert" userId="80e69ea09684ee6d" providerId="LiveId" clId="{E20E532F-B3D6-4F6B-B53C-81408095A8DE}" dt="2024-05-09T20:21:49.962" v="506" actId="20577"/>
          <ac:spMkLst>
            <pc:docMk/>
            <pc:sldMk cId="3538510778" sldId="265"/>
            <ac:spMk id="14" creationId="{29524D68-914E-BA18-1A4D-E1CE45BD4ACA}"/>
          </ac:spMkLst>
        </pc:spChg>
        <pc:spChg chg="add del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15" creationId="{665DBBEF-238B-476B-96AB-8AAC3224ECEA}"/>
          </ac:spMkLst>
        </pc:spChg>
        <pc:spChg chg="add mod">
          <ac:chgData name="Sébastien Lambert" userId="80e69ea09684ee6d" providerId="LiveId" clId="{E20E532F-B3D6-4F6B-B53C-81408095A8DE}" dt="2024-05-09T20:21:54.911" v="508"/>
          <ac:spMkLst>
            <pc:docMk/>
            <pc:sldMk cId="3538510778" sldId="265"/>
            <ac:spMk id="16" creationId="{1C36750C-EC04-D7DA-2986-856C584387AD}"/>
          </ac:spMkLst>
        </pc:spChg>
        <pc:spChg chg="add del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17" creationId="{3FCFB1DE-0B7E-48CC-BA90-B2AB0889F9D6}"/>
          </ac:spMkLst>
        </pc:spChg>
        <pc:spChg chg="add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2063" creationId="{665DBBEF-238B-476B-96AB-8AAC3224ECEA}"/>
          </ac:spMkLst>
        </pc:spChg>
        <pc:spChg chg="add">
          <ac:chgData name="Sébastien Lambert" userId="80e69ea09684ee6d" providerId="LiveId" clId="{E20E532F-B3D6-4F6B-B53C-81408095A8DE}" dt="2024-05-09T13:59:49.239" v="477" actId="26606"/>
          <ac:spMkLst>
            <pc:docMk/>
            <pc:sldMk cId="3538510778" sldId="265"/>
            <ac:spMk id="2065" creationId="{3FCFB1DE-0B7E-48CC-BA90-B2AB0889F9D6}"/>
          </ac:spMkLst>
        </pc:spChg>
        <pc:picChg chg="add del mod modCrop">
          <ac:chgData name="Sébastien Lambert" userId="80e69ea09684ee6d" providerId="LiveId" clId="{E20E532F-B3D6-4F6B-B53C-81408095A8DE}" dt="2024-05-09T13:59:47.707" v="476" actId="478"/>
          <ac:picMkLst>
            <pc:docMk/>
            <pc:sldMk cId="3538510778" sldId="265"/>
            <ac:picMk id="10" creationId="{93EBA7D0-23CD-35AE-79C5-F9AA32D328FE}"/>
          </ac:picMkLst>
        </pc:picChg>
        <pc:picChg chg="add del mod">
          <ac:chgData name="Sébastien Lambert" userId="80e69ea09684ee6d" providerId="LiveId" clId="{E20E532F-B3D6-4F6B-B53C-81408095A8DE}" dt="2024-05-09T13:59:49.239" v="477" actId="26606"/>
          <ac:picMkLst>
            <pc:docMk/>
            <pc:sldMk cId="3538510778" sldId="265"/>
            <ac:picMk id="2058" creationId="{A0F5B6F5-0851-C8EE-F1D5-EA9EAEDB036C}"/>
          </ac:picMkLst>
        </pc:picChg>
      </pc:sldChg>
      <pc:sldChg chg="addSp delSp modSp new mod setBg">
        <pc:chgData name="Sébastien Lambert" userId="80e69ea09684ee6d" providerId="LiveId" clId="{E20E532F-B3D6-4F6B-B53C-81408095A8DE}" dt="2024-05-09T10:04:39.003" v="363" actId="26606"/>
        <pc:sldMkLst>
          <pc:docMk/>
          <pc:sldMk cId="3004085574" sldId="266"/>
        </pc:sldMkLst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2" creationId="{CD6A93C1-0B30-9E64-3140-237EADAAD157}"/>
          </ac:spMkLst>
        </pc:spChg>
        <pc:spChg chg="del">
          <ac:chgData name="Sébastien Lambert" userId="80e69ea09684ee6d" providerId="LiveId" clId="{E20E532F-B3D6-4F6B-B53C-81408095A8DE}" dt="2024-05-09T09:59:13.346" v="353"/>
          <ac:spMkLst>
            <pc:docMk/>
            <pc:sldMk cId="3004085574" sldId="266"/>
            <ac:spMk id="3" creationId="{AF85E819-FBA5-74DB-6492-5F353DB0C5D9}"/>
          </ac:spMkLst>
        </pc:spChg>
        <pc:spChg chg="mod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4" creationId="{7BF16AD0-FE00-B86B-2031-A99B943A3154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10" creationId="{F3060C83-F051-4F0E-ABAD-AA0DFC48B218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12" creationId="{83C98ABE-055B-441F-B07E-44F97F083C39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14" creationId="{29FDB030-9B49-4CED-8CCD-4D99382388AC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16" creationId="{3783CA14-24A1-485C-8B30-D6A5D87987AD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18" creationId="{9A97C86A-04D6-40F7-AE84-31AB43E6A846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20" creationId="{FF9F2414-84E8-453E-B1F3-389FDE8192D9}"/>
          </ac:spMkLst>
        </pc:spChg>
        <pc:spChg chg="add del">
          <ac:chgData name="Sébastien Lambert" userId="80e69ea09684ee6d" providerId="LiveId" clId="{E20E532F-B3D6-4F6B-B53C-81408095A8DE}" dt="2024-05-09T09:59:20.664" v="355" actId="26606"/>
          <ac:spMkLst>
            <pc:docMk/>
            <pc:sldMk cId="3004085574" sldId="266"/>
            <ac:spMk id="22" creationId="{3ECA69A1-7536-43AC-85EF-C7106179F5ED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24" creationId="{F3060C83-F051-4F0E-ABAD-AA0DFC48B218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25" creationId="{83C98ABE-055B-441F-B07E-44F97F083C39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26" creationId="{29FDB030-9B49-4CED-8CCD-4D99382388AC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27" creationId="{3783CA14-24A1-485C-8B30-D6A5D87987AD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28" creationId="{9A97C86A-04D6-40F7-AE84-31AB43E6A846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29" creationId="{FF9F2414-84E8-453E-B1F3-389FDE8192D9}"/>
          </ac:spMkLst>
        </pc:spChg>
        <pc:spChg chg="add del">
          <ac:chgData name="Sébastien Lambert" userId="80e69ea09684ee6d" providerId="LiveId" clId="{E20E532F-B3D6-4F6B-B53C-81408095A8DE}" dt="2024-05-09T09:59:21.521" v="357" actId="26606"/>
          <ac:spMkLst>
            <pc:docMk/>
            <pc:sldMk cId="3004085574" sldId="266"/>
            <ac:spMk id="30" creationId="{3ECA69A1-7536-43AC-85EF-C7106179F5ED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2" creationId="{F3060C83-F051-4F0E-ABAD-AA0DFC48B218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3" creationId="{83C98ABE-055B-441F-B07E-44F97F083C39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4" creationId="{29FDB030-9B49-4CED-8CCD-4D99382388AC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5" creationId="{3783CA14-24A1-485C-8B30-D6A5D87987AD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6" creationId="{9A97C86A-04D6-40F7-AE84-31AB43E6A846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7" creationId="{FF9F2414-84E8-453E-B1F3-389FDE8192D9}"/>
          </ac:spMkLst>
        </pc:spChg>
        <pc:spChg chg="add del">
          <ac:chgData name="Sébastien Lambert" userId="80e69ea09684ee6d" providerId="LiveId" clId="{E20E532F-B3D6-4F6B-B53C-81408095A8DE}" dt="2024-05-09T10:04:39.003" v="363" actId="26606"/>
          <ac:spMkLst>
            <pc:docMk/>
            <pc:sldMk cId="3004085574" sldId="266"/>
            <ac:spMk id="38" creationId="{3ECA69A1-7536-43AC-85EF-C7106179F5ED}"/>
          </ac:spMkLst>
        </pc:spChg>
        <pc:graphicFrameChg chg="add mod ord">
          <ac:chgData name="Sébastien Lambert" userId="80e69ea09684ee6d" providerId="LiveId" clId="{E20E532F-B3D6-4F6B-B53C-81408095A8DE}" dt="2024-05-09T10:04:39.003" v="363" actId="26606"/>
          <ac:graphicFrameMkLst>
            <pc:docMk/>
            <pc:sldMk cId="3004085574" sldId="266"/>
            <ac:graphicFrameMk id="5" creationId="{1841A1CC-0278-59D8-1428-3188551645FB}"/>
          </ac:graphicFrameMkLst>
        </pc:graphicFrameChg>
      </pc:sldChg>
      <pc:sldChg chg="new del">
        <pc:chgData name="Sébastien Lambert" userId="80e69ea09684ee6d" providerId="LiveId" clId="{E20E532F-B3D6-4F6B-B53C-81408095A8DE}" dt="2024-05-09T13:49:27.716" v="397" actId="47"/>
        <pc:sldMkLst>
          <pc:docMk/>
          <pc:sldMk cId="774203626" sldId="267"/>
        </pc:sldMkLst>
      </pc:sldChg>
      <pc:sldChg chg="addSp delSp modSp add mod ord">
        <pc:chgData name="Sébastien Lambert" userId="80e69ea09684ee6d" providerId="LiveId" clId="{E20E532F-B3D6-4F6B-B53C-81408095A8DE}" dt="2024-05-09T20:21:56.962" v="509"/>
        <pc:sldMkLst>
          <pc:docMk/>
          <pc:sldMk cId="1917525817" sldId="268"/>
        </pc:sldMkLst>
        <pc:spChg chg="mod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2" creationId="{2649F306-3A19-E331-A0AF-486FE44DEDF5}"/>
          </ac:spMkLst>
        </pc:spChg>
        <pc:spChg chg="ord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4" creationId="{CDBCC860-07A2-94CF-0818-F8EAD8988448}"/>
          </ac:spMkLst>
        </pc:spChg>
        <pc:spChg chg="add del mod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5" creationId="{C131D754-E081-DDFE-DAC0-D92723E5596B}"/>
          </ac:spMkLst>
        </pc:spChg>
        <pc:spChg chg="add mod">
          <ac:chgData name="Sébastien Lambert" userId="80e69ea09684ee6d" providerId="LiveId" clId="{E20E532F-B3D6-4F6B-B53C-81408095A8DE}" dt="2024-05-09T20:21:56.962" v="509"/>
          <ac:spMkLst>
            <pc:docMk/>
            <pc:sldMk cId="1917525817" sldId="268"/>
            <ac:spMk id="6" creationId="{2186B714-E00F-124B-9F3C-E797F2783870}"/>
          </ac:spMkLst>
        </pc:spChg>
        <pc:spChg chg="del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15" creationId="{665DBBEF-238B-476B-96AB-8AAC3224ECEA}"/>
          </ac:spMkLst>
        </pc:spChg>
        <pc:spChg chg="del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17" creationId="{3FCFB1DE-0B7E-48CC-BA90-B2AB0889F9D6}"/>
          </ac:spMkLst>
        </pc:spChg>
        <pc:spChg chg="add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3079" creationId="{665DBBEF-238B-476B-96AB-8AAC3224ECEA}"/>
          </ac:spMkLst>
        </pc:spChg>
        <pc:spChg chg="add">
          <ac:chgData name="Sébastien Lambert" userId="80e69ea09684ee6d" providerId="LiveId" clId="{E20E532F-B3D6-4F6B-B53C-81408095A8DE}" dt="2024-05-09T14:00:08.114" v="480" actId="26606"/>
          <ac:spMkLst>
            <pc:docMk/>
            <pc:sldMk cId="1917525817" sldId="268"/>
            <ac:spMk id="3081" creationId="{3FCFB1DE-0B7E-48CC-BA90-B2AB0889F9D6}"/>
          </ac:spMkLst>
        </pc:spChg>
        <pc:picChg chg="del">
          <ac:chgData name="Sébastien Lambert" userId="80e69ea09684ee6d" providerId="LiveId" clId="{E20E532F-B3D6-4F6B-B53C-81408095A8DE}" dt="2024-05-09T14:00:03.915" v="478" actId="478"/>
          <ac:picMkLst>
            <pc:docMk/>
            <pc:sldMk cId="1917525817" sldId="268"/>
            <ac:picMk id="10" creationId="{93EBA7D0-23CD-35AE-79C5-F9AA32D328FE}"/>
          </ac:picMkLst>
        </pc:picChg>
        <pc:picChg chg="add mod">
          <ac:chgData name="Sébastien Lambert" userId="80e69ea09684ee6d" providerId="LiveId" clId="{E20E532F-B3D6-4F6B-B53C-81408095A8DE}" dt="2024-05-09T14:00:08.114" v="480" actId="26606"/>
          <ac:picMkLst>
            <pc:docMk/>
            <pc:sldMk cId="1917525817" sldId="268"/>
            <ac:picMk id="3074" creationId="{EEF517B9-4945-B751-57F5-6C1701B10C27}"/>
          </ac:picMkLst>
        </pc:picChg>
      </pc:sldChg>
      <pc:sldChg chg="addSp delSp modSp add mod">
        <pc:chgData name="Sébastien Lambert" userId="80e69ea09684ee6d" providerId="LiveId" clId="{E20E532F-B3D6-4F6B-B53C-81408095A8DE}" dt="2024-05-09T20:21:43.551" v="500" actId="1076"/>
        <pc:sldMkLst>
          <pc:docMk/>
          <pc:sldMk cId="729754434" sldId="269"/>
        </pc:sldMkLst>
        <pc:spChg chg="mod">
          <ac:chgData name="Sébastien Lambert" userId="80e69ea09684ee6d" providerId="LiveId" clId="{E20E532F-B3D6-4F6B-B53C-81408095A8DE}" dt="2024-05-09T13:50:01.051" v="448" actId="20577"/>
          <ac:spMkLst>
            <pc:docMk/>
            <pc:sldMk cId="729754434" sldId="269"/>
            <ac:spMk id="2" creationId="{2649F306-3A19-E331-A0AF-486FE44DEDF5}"/>
          </ac:spMkLst>
        </pc:spChg>
        <pc:spChg chg="ord">
          <ac:chgData name="Sébastien Lambert" userId="80e69ea09684ee6d" providerId="LiveId" clId="{E20E532F-B3D6-4F6B-B53C-81408095A8DE}" dt="2024-05-09T14:01:09.186" v="483" actId="26606"/>
          <ac:spMkLst>
            <pc:docMk/>
            <pc:sldMk cId="729754434" sldId="269"/>
            <ac:spMk id="4" creationId="{CDBCC860-07A2-94CF-0818-F8EAD8988448}"/>
          </ac:spMkLst>
        </pc:spChg>
        <pc:spChg chg="add del mod">
          <ac:chgData name="Sébastien Lambert" userId="80e69ea09684ee6d" providerId="LiveId" clId="{E20E532F-B3D6-4F6B-B53C-81408095A8DE}" dt="2024-05-09T14:01:09.186" v="483" actId="26606"/>
          <ac:spMkLst>
            <pc:docMk/>
            <pc:sldMk cId="729754434" sldId="269"/>
            <ac:spMk id="5" creationId="{FD34B93A-CFB8-131B-A5A6-5EADEC80C0A3}"/>
          </ac:spMkLst>
        </pc:spChg>
        <pc:spChg chg="add mod">
          <ac:chgData name="Sébastien Lambert" userId="80e69ea09684ee6d" providerId="LiveId" clId="{E20E532F-B3D6-4F6B-B53C-81408095A8DE}" dt="2024-05-09T20:21:43.551" v="500" actId="1076"/>
          <ac:spMkLst>
            <pc:docMk/>
            <pc:sldMk cId="729754434" sldId="269"/>
            <ac:spMk id="6" creationId="{731D66C1-603E-F359-57D9-21A3DA510494}"/>
          </ac:spMkLst>
        </pc:spChg>
        <pc:spChg chg="del">
          <ac:chgData name="Sébastien Lambert" userId="80e69ea09684ee6d" providerId="LiveId" clId="{E20E532F-B3D6-4F6B-B53C-81408095A8DE}" dt="2024-05-09T14:01:09.186" v="483" actId="26606"/>
          <ac:spMkLst>
            <pc:docMk/>
            <pc:sldMk cId="729754434" sldId="269"/>
            <ac:spMk id="15" creationId="{665DBBEF-238B-476B-96AB-8AAC3224ECEA}"/>
          </ac:spMkLst>
        </pc:spChg>
        <pc:spChg chg="del">
          <ac:chgData name="Sébastien Lambert" userId="80e69ea09684ee6d" providerId="LiveId" clId="{E20E532F-B3D6-4F6B-B53C-81408095A8DE}" dt="2024-05-09T14:01:09.186" v="483" actId="26606"/>
          <ac:spMkLst>
            <pc:docMk/>
            <pc:sldMk cId="729754434" sldId="269"/>
            <ac:spMk id="17" creationId="{3FCFB1DE-0B7E-48CC-BA90-B2AB0889F9D6}"/>
          </ac:spMkLst>
        </pc:spChg>
        <pc:spChg chg="add">
          <ac:chgData name="Sébastien Lambert" userId="80e69ea09684ee6d" providerId="LiveId" clId="{E20E532F-B3D6-4F6B-B53C-81408095A8DE}" dt="2024-05-09T14:01:09.186" v="483" actId="26606"/>
          <ac:spMkLst>
            <pc:docMk/>
            <pc:sldMk cId="729754434" sldId="269"/>
            <ac:spMk id="4103" creationId="{665DBBEF-238B-476B-96AB-8AAC3224ECEA}"/>
          </ac:spMkLst>
        </pc:spChg>
        <pc:spChg chg="add">
          <ac:chgData name="Sébastien Lambert" userId="80e69ea09684ee6d" providerId="LiveId" clId="{E20E532F-B3D6-4F6B-B53C-81408095A8DE}" dt="2024-05-09T14:01:09.186" v="483" actId="26606"/>
          <ac:spMkLst>
            <pc:docMk/>
            <pc:sldMk cId="729754434" sldId="269"/>
            <ac:spMk id="4105" creationId="{3FCFB1DE-0B7E-48CC-BA90-B2AB0889F9D6}"/>
          </ac:spMkLst>
        </pc:spChg>
        <pc:picChg chg="del">
          <ac:chgData name="Sébastien Lambert" userId="80e69ea09684ee6d" providerId="LiveId" clId="{E20E532F-B3D6-4F6B-B53C-81408095A8DE}" dt="2024-05-09T14:01:04.609" v="481" actId="478"/>
          <ac:picMkLst>
            <pc:docMk/>
            <pc:sldMk cId="729754434" sldId="269"/>
            <ac:picMk id="10" creationId="{93EBA7D0-23CD-35AE-79C5-F9AA32D328FE}"/>
          </ac:picMkLst>
        </pc:picChg>
        <pc:picChg chg="add mod">
          <ac:chgData name="Sébastien Lambert" userId="80e69ea09684ee6d" providerId="LiveId" clId="{E20E532F-B3D6-4F6B-B53C-81408095A8DE}" dt="2024-05-09T14:01:09.186" v="483" actId="26606"/>
          <ac:picMkLst>
            <pc:docMk/>
            <pc:sldMk cId="729754434" sldId="269"/>
            <ac:picMk id="4098" creationId="{42281EBB-E4BD-9E84-C412-9AB7394E8009}"/>
          </ac:picMkLst>
        </pc:picChg>
      </pc:sldChg>
      <pc:sldChg chg="modSp new del mod ord">
        <pc:chgData name="Sébastien Lambert" userId="80e69ea09684ee6d" providerId="LiveId" clId="{E20E532F-B3D6-4F6B-B53C-81408095A8DE}" dt="2024-05-10T09:31:59.774" v="526" actId="47"/>
        <pc:sldMkLst>
          <pc:docMk/>
          <pc:sldMk cId="209763237" sldId="270"/>
        </pc:sldMkLst>
        <pc:spChg chg="mod">
          <ac:chgData name="Sébastien Lambert" userId="80e69ea09684ee6d" providerId="LiveId" clId="{E20E532F-B3D6-4F6B-B53C-81408095A8DE}" dt="2024-05-10T09:31:47.476" v="524" actId="20577"/>
          <ac:spMkLst>
            <pc:docMk/>
            <pc:sldMk cId="209763237" sldId="270"/>
            <ac:spMk id="2" creationId="{02350F8C-DCA7-CB4D-B5FA-FD5566A3A5CA}"/>
          </ac:spMkLst>
        </pc:spChg>
      </pc:sldChg>
      <pc:sldChg chg="new del">
        <pc:chgData name="Sébastien Lambert" userId="80e69ea09684ee6d" providerId="LiveId" clId="{E20E532F-B3D6-4F6B-B53C-81408095A8DE}" dt="2024-05-10T09:31:14.754" v="510" actId="47"/>
        <pc:sldMkLst>
          <pc:docMk/>
          <pc:sldMk cId="3312652465" sldId="270"/>
        </pc:sldMkLst>
      </pc:sldChg>
      <pc:sldChg chg="addSp delSp modSp add del mod">
        <pc:chgData name="Sébastien Lambert" userId="80e69ea09684ee6d" providerId="LiveId" clId="{E20E532F-B3D6-4F6B-B53C-81408095A8DE}" dt="2024-05-10T09:36:21.438" v="604" actId="47"/>
        <pc:sldMkLst>
          <pc:docMk/>
          <pc:sldMk cId="1663415214" sldId="271"/>
        </pc:sldMkLst>
        <pc:spChg chg="mod">
          <ac:chgData name="Sébastien Lambert" userId="80e69ea09684ee6d" providerId="LiveId" clId="{E20E532F-B3D6-4F6B-B53C-81408095A8DE}" dt="2024-05-10T09:36:16.401" v="602" actId="27636"/>
          <ac:spMkLst>
            <pc:docMk/>
            <pc:sldMk cId="1663415214" sldId="271"/>
            <ac:spMk id="2" creationId="{2649F306-3A19-E331-A0AF-486FE44DEDF5}"/>
          </ac:spMkLst>
        </pc:spChg>
        <pc:spChg chg="add del mod">
          <ac:chgData name="Sébastien Lambert" userId="80e69ea09684ee6d" providerId="LiveId" clId="{E20E532F-B3D6-4F6B-B53C-81408095A8DE}" dt="2024-05-10T09:35:47.706" v="598" actId="478"/>
          <ac:spMkLst>
            <pc:docMk/>
            <pc:sldMk cId="1663415214" sldId="271"/>
            <ac:spMk id="3" creationId="{537DCC68-825D-1848-206E-5FD1D2A31FB6}"/>
          </ac:spMkLst>
        </pc:spChg>
        <pc:spChg chg="del">
          <ac:chgData name="Sébastien Lambert" userId="80e69ea09684ee6d" providerId="LiveId" clId="{E20E532F-B3D6-4F6B-B53C-81408095A8DE}" dt="2024-05-10T09:34:21.642" v="594" actId="478"/>
          <ac:spMkLst>
            <pc:docMk/>
            <pc:sldMk cId="1663415214" sldId="271"/>
            <ac:spMk id="6" creationId="{731D66C1-603E-F359-57D9-21A3DA510494}"/>
          </ac:spMkLst>
        </pc:spChg>
        <pc:picChg chg="add mod">
          <ac:chgData name="Sébastien Lambert" userId="80e69ea09684ee6d" providerId="LiveId" clId="{E20E532F-B3D6-4F6B-B53C-81408095A8DE}" dt="2024-05-10T09:35:44.561" v="597" actId="1076"/>
          <ac:picMkLst>
            <pc:docMk/>
            <pc:sldMk cId="1663415214" sldId="271"/>
            <ac:picMk id="1026" creationId="{7B30F8E2-6BBD-51B5-A84A-67E291A8F0B0}"/>
          </ac:picMkLst>
        </pc:picChg>
        <pc:picChg chg="del">
          <ac:chgData name="Sébastien Lambert" userId="80e69ea09684ee6d" providerId="LiveId" clId="{E20E532F-B3D6-4F6B-B53C-81408095A8DE}" dt="2024-05-10T09:35:41.681" v="595" actId="478"/>
          <ac:picMkLst>
            <pc:docMk/>
            <pc:sldMk cId="1663415214" sldId="271"/>
            <ac:picMk id="4098" creationId="{42281EBB-E4BD-9E84-C412-9AB7394E8009}"/>
          </ac:picMkLst>
        </pc:picChg>
      </pc:sldChg>
      <pc:sldChg chg="addSp delSp modSp new mod setBg">
        <pc:chgData name="Sébastien Lambert" userId="80e69ea09684ee6d" providerId="LiveId" clId="{E20E532F-B3D6-4F6B-B53C-81408095A8DE}" dt="2024-05-10T09:37:42.666" v="715" actId="20577"/>
        <pc:sldMkLst>
          <pc:docMk/>
          <pc:sldMk cId="967081096" sldId="272"/>
        </pc:sldMkLst>
        <pc:spChg chg="mod">
          <ac:chgData name="Sébastien Lambert" userId="80e69ea09684ee6d" providerId="LiveId" clId="{E20E532F-B3D6-4F6B-B53C-81408095A8DE}" dt="2024-05-10T09:36:42.478" v="609" actId="26606"/>
          <ac:spMkLst>
            <pc:docMk/>
            <pc:sldMk cId="967081096" sldId="272"/>
            <ac:spMk id="2" creationId="{0333B44A-981E-C76F-D199-8401DE3784BC}"/>
          </ac:spMkLst>
        </pc:spChg>
        <pc:spChg chg="del">
          <ac:chgData name="Sébastien Lambert" userId="80e69ea09684ee6d" providerId="LiveId" clId="{E20E532F-B3D6-4F6B-B53C-81408095A8DE}" dt="2024-05-10T09:36:12.417" v="600"/>
          <ac:spMkLst>
            <pc:docMk/>
            <pc:sldMk cId="967081096" sldId="272"/>
            <ac:spMk id="3" creationId="{6BA1E56E-AE37-5817-4D63-6C6A63F3A6AB}"/>
          </ac:spMkLst>
        </pc:spChg>
        <pc:spChg chg="mod ord">
          <ac:chgData name="Sébastien Lambert" userId="80e69ea09684ee6d" providerId="LiveId" clId="{E20E532F-B3D6-4F6B-B53C-81408095A8DE}" dt="2024-05-10T09:36:42.478" v="609" actId="26606"/>
          <ac:spMkLst>
            <pc:docMk/>
            <pc:sldMk cId="967081096" sldId="272"/>
            <ac:spMk id="4" creationId="{97125966-9981-B011-06F4-4492F886AEFC}"/>
          </ac:spMkLst>
        </pc:spChg>
        <pc:spChg chg="add mod">
          <ac:chgData name="Sébastien Lambert" userId="80e69ea09684ee6d" providerId="LiveId" clId="{E20E532F-B3D6-4F6B-B53C-81408095A8DE}" dt="2024-05-10T09:37:42.666" v="715" actId="20577"/>
          <ac:spMkLst>
            <pc:docMk/>
            <pc:sldMk cId="967081096" sldId="272"/>
            <ac:spMk id="9" creationId="{30D65481-1B92-F26B-3F1B-C225A33C0B3E}"/>
          </ac:spMkLst>
        </pc:spChg>
        <pc:spChg chg="add del">
          <ac:chgData name="Sébastien Lambert" userId="80e69ea09684ee6d" providerId="LiveId" clId="{E20E532F-B3D6-4F6B-B53C-81408095A8DE}" dt="2024-05-10T09:36:37.536" v="606" actId="26606"/>
          <ac:spMkLst>
            <pc:docMk/>
            <pc:sldMk cId="967081096" sldId="272"/>
            <ac:spMk id="10" creationId="{D4771268-CB57-404A-9271-370EB28F6090}"/>
          </ac:spMkLst>
        </pc:spChg>
        <pc:spChg chg="add del">
          <ac:chgData name="Sébastien Lambert" userId="80e69ea09684ee6d" providerId="LiveId" clId="{E20E532F-B3D6-4F6B-B53C-81408095A8DE}" dt="2024-05-10T09:36:42.466" v="608" actId="26606"/>
          <ac:spMkLst>
            <pc:docMk/>
            <pc:sldMk cId="967081096" sldId="272"/>
            <ac:spMk id="12" creationId="{91E5A9A7-95C6-4F4F-B00E-C82E07FE62EF}"/>
          </ac:spMkLst>
        </pc:spChg>
        <pc:spChg chg="add del">
          <ac:chgData name="Sébastien Lambert" userId="80e69ea09684ee6d" providerId="LiveId" clId="{E20E532F-B3D6-4F6B-B53C-81408095A8DE}" dt="2024-05-10T09:36:42.466" v="608" actId="26606"/>
          <ac:spMkLst>
            <pc:docMk/>
            <pc:sldMk cId="967081096" sldId="272"/>
            <ac:spMk id="13" creationId="{A8384FB5-9ADC-4DDC-881B-597D56F5B15D}"/>
          </ac:spMkLst>
        </pc:spChg>
        <pc:spChg chg="add del">
          <ac:chgData name="Sébastien Lambert" userId="80e69ea09684ee6d" providerId="LiveId" clId="{E20E532F-B3D6-4F6B-B53C-81408095A8DE}" dt="2024-05-10T09:36:42.466" v="608" actId="26606"/>
          <ac:spMkLst>
            <pc:docMk/>
            <pc:sldMk cId="967081096" sldId="272"/>
            <ac:spMk id="14" creationId="{D07DD2DE-F619-49DD-B5E7-03A290FF4ED1}"/>
          </ac:spMkLst>
        </pc:spChg>
        <pc:spChg chg="add del">
          <ac:chgData name="Sébastien Lambert" userId="80e69ea09684ee6d" providerId="LiveId" clId="{E20E532F-B3D6-4F6B-B53C-81408095A8DE}" dt="2024-05-10T09:36:42.466" v="608" actId="26606"/>
          <ac:spMkLst>
            <pc:docMk/>
            <pc:sldMk cId="967081096" sldId="272"/>
            <ac:spMk id="16" creationId="{85149191-5F60-4A28-AAFF-039F96B0F3EC}"/>
          </ac:spMkLst>
        </pc:spChg>
        <pc:spChg chg="add del">
          <ac:chgData name="Sébastien Lambert" userId="80e69ea09684ee6d" providerId="LiveId" clId="{E20E532F-B3D6-4F6B-B53C-81408095A8DE}" dt="2024-05-10T09:36:42.466" v="608" actId="26606"/>
          <ac:spMkLst>
            <pc:docMk/>
            <pc:sldMk cId="967081096" sldId="272"/>
            <ac:spMk id="18" creationId="{F8260ED5-17F7-4158-B241-D51DD4CF1B7E}"/>
          </ac:spMkLst>
        </pc:spChg>
        <pc:grpChg chg="add">
          <ac:chgData name="Sébastien Lambert" userId="80e69ea09684ee6d" providerId="LiveId" clId="{E20E532F-B3D6-4F6B-B53C-81408095A8DE}" dt="2024-05-10T09:36:42.478" v="609" actId="26606"/>
          <ac:grpSpMkLst>
            <pc:docMk/>
            <pc:sldMk cId="967081096" sldId="272"/>
            <ac:grpSpMk id="20" creationId="{31C49F18-8757-4E87-5C2E-9D6D7B82BA3B}"/>
          </ac:grpSpMkLst>
        </pc:grpChg>
        <pc:picChg chg="add mod">
          <ac:chgData name="Sébastien Lambert" userId="80e69ea09684ee6d" providerId="LiveId" clId="{E20E532F-B3D6-4F6B-B53C-81408095A8DE}" dt="2024-05-10T09:36:42.478" v="609" actId="26606"/>
          <ac:picMkLst>
            <pc:docMk/>
            <pc:sldMk cId="967081096" sldId="272"/>
            <ac:picMk id="5" creationId="{C8775BAF-030A-0C2C-DC2B-9DF09B73811C}"/>
          </ac:picMkLst>
        </pc:picChg>
      </pc:sldChg>
      <pc:sldChg chg="addSp delSp modSp new mod setBg addAnim delAnim">
        <pc:chgData name="Sébastien Lambert" userId="80e69ea09684ee6d" providerId="LiveId" clId="{E20E532F-B3D6-4F6B-B53C-81408095A8DE}" dt="2024-06-06T09:22:51.578" v="953" actId="1362"/>
        <pc:sldMkLst>
          <pc:docMk/>
          <pc:sldMk cId="2967017782" sldId="273"/>
        </pc:sldMkLst>
        <pc:spChg chg="mod">
          <ac:chgData name="Sébastien Lambert" userId="80e69ea09684ee6d" providerId="LiveId" clId="{E20E532F-B3D6-4F6B-B53C-81408095A8DE}" dt="2024-05-22T14:32:23.542" v="750" actId="26606"/>
          <ac:spMkLst>
            <pc:docMk/>
            <pc:sldMk cId="2967017782" sldId="273"/>
            <ac:spMk id="2" creationId="{E65895AA-07E2-F80E-9689-8699EC8C0AF8}"/>
          </ac:spMkLst>
        </pc:spChg>
        <pc:spChg chg="del">
          <ac:chgData name="Sébastien Lambert" userId="80e69ea09684ee6d" providerId="LiveId" clId="{E20E532F-B3D6-4F6B-B53C-81408095A8DE}" dt="2024-05-22T14:32:00.134" v="746" actId="478"/>
          <ac:spMkLst>
            <pc:docMk/>
            <pc:sldMk cId="2967017782" sldId="273"/>
            <ac:spMk id="3" creationId="{685EB08C-A65E-30AA-2B01-AD8EF189EF80}"/>
          </ac:spMkLst>
        </pc:spChg>
        <pc:spChg chg="mod">
          <ac:chgData name="Sébastien Lambert" userId="80e69ea09684ee6d" providerId="LiveId" clId="{E20E532F-B3D6-4F6B-B53C-81408095A8DE}" dt="2024-05-22T14:32:23.542" v="750" actId="26606"/>
          <ac:spMkLst>
            <pc:docMk/>
            <pc:sldMk cId="2967017782" sldId="273"/>
            <ac:spMk id="4" creationId="{B4934E28-B648-E6AF-0559-4554BC16D794}"/>
          </ac:spMkLst>
        </pc:spChg>
        <pc:spChg chg="add del">
          <ac:chgData name="Sébastien Lambert" userId="80e69ea09684ee6d" providerId="LiveId" clId="{E20E532F-B3D6-4F6B-B53C-81408095A8DE}" dt="2024-05-22T14:32:23.526" v="749" actId="26606"/>
          <ac:spMkLst>
            <pc:docMk/>
            <pc:sldMk cId="2967017782" sldId="273"/>
            <ac:spMk id="11" creationId="{37C89E4B-3C9F-44B9-8B86-D9E3D112D8EC}"/>
          </ac:spMkLst>
        </pc:spChg>
        <pc:spChg chg="add">
          <ac:chgData name="Sébastien Lambert" userId="80e69ea09684ee6d" providerId="LiveId" clId="{E20E532F-B3D6-4F6B-B53C-81408095A8DE}" dt="2024-05-22T14:32:23.542" v="750" actId="26606"/>
          <ac:spMkLst>
            <pc:docMk/>
            <pc:sldMk cId="2967017782" sldId="273"/>
            <ac:spMk id="17" creationId="{08C9B587-E65E-4B52-B37C-ABEBB6E87928}"/>
          </ac:spMkLst>
        </pc:spChg>
        <pc:spChg chg="add">
          <ac:chgData name="Sébastien Lambert" userId="80e69ea09684ee6d" providerId="LiveId" clId="{E20E532F-B3D6-4F6B-B53C-81408095A8DE}" dt="2024-05-22T14:32:23.542" v="750" actId="26606"/>
          <ac:spMkLst>
            <pc:docMk/>
            <pc:sldMk cId="2967017782" sldId="273"/>
            <ac:spMk id="18" creationId="{E91DC736-0EF8-4F87-9146-EBF1D2EE4D3D}"/>
          </ac:spMkLst>
        </pc:spChg>
        <pc:spChg chg="add">
          <ac:chgData name="Sébastien Lambert" userId="80e69ea09684ee6d" providerId="LiveId" clId="{E20E532F-B3D6-4F6B-B53C-81408095A8DE}" dt="2024-05-22T14:32:23.542" v="750" actId="26606"/>
          <ac:spMkLst>
            <pc:docMk/>
            <pc:sldMk cId="2967017782" sldId="273"/>
            <ac:spMk id="19" creationId="{097CD68E-23E3-4007-8847-CD0944C4F7BE}"/>
          </ac:spMkLst>
        </pc:spChg>
        <pc:spChg chg="add">
          <ac:chgData name="Sébastien Lambert" userId="80e69ea09684ee6d" providerId="LiveId" clId="{E20E532F-B3D6-4F6B-B53C-81408095A8DE}" dt="2024-05-22T14:32:23.542" v="750" actId="26606"/>
          <ac:spMkLst>
            <pc:docMk/>
            <pc:sldMk cId="2967017782" sldId="273"/>
            <ac:spMk id="20" creationId="{AF2F604E-43BE-4DC3-B983-E071523364F8}"/>
          </ac:spMkLst>
        </pc:spChg>
        <pc:picChg chg="add mod ord">
          <ac:chgData name="Sébastien Lambert" userId="80e69ea09684ee6d" providerId="LiveId" clId="{E20E532F-B3D6-4F6B-B53C-81408095A8DE}" dt="2024-06-06T09:22:51.578" v="953" actId="1362"/>
          <ac:picMkLst>
            <pc:docMk/>
            <pc:sldMk cId="2967017782" sldId="273"/>
            <ac:picMk id="6" creationId="{A43BC3FC-637B-2120-B92D-D7CBC2C91F1C}"/>
          </ac:picMkLst>
        </pc:picChg>
        <pc:cxnChg chg="add del">
          <ac:chgData name="Sébastien Lambert" userId="80e69ea09684ee6d" providerId="LiveId" clId="{E20E532F-B3D6-4F6B-B53C-81408095A8DE}" dt="2024-05-22T14:32:23.526" v="749" actId="26606"/>
          <ac:cxnSpMkLst>
            <pc:docMk/>
            <pc:sldMk cId="2967017782" sldId="273"/>
            <ac:cxnSpMk id="13" creationId="{AA2EAA10-076F-46BD-8F0F-B9A2FB77A85C}"/>
          </ac:cxnSpMkLst>
        </pc:cxnChg>
        <pc:cxnChg chg="add del">
          <ac:chgData name="Sébastien Lambert" userId="80e69ea09684ee6d" providerId="LiveId" clId="{E20E532F-B3D6-4F6B-B53C-81408095A8DE}" dt="2024-05-22T14:32:23.526" v="749" actId="26606"/>
          <ac:cxnSpMkLst>
            <pc:docMk/>
            <pc:sldMk cId="2967017782" sldId="273"/>
            <ac:cxnSpMk id="15" creationId="{D891E407-403B-4764-86C9-33A56D3BCAA3}"/>
          </ac:cxnSpMkLst>
        </pc:cxnChg>
      </pc:sldChg>
      <pc:sldChg chg="addSp delSp modSp new mod setBg">
        <pc:chgData name="Sébastien Lambert" userId="80e69ea09684ee6d" providerId="LiveId" clId="{E20E532F-B3D6-4F6B-B53C-81408095A8DE}" dt="2024-05-22T14:38:27.195" v="782" actId="27614"/>
        <pc:sldMkLst>
          <pc:docMk/>
          <pc:sldMk cId="1069455088" sldId="274"/>
        </pc:sldMkLst>
        <pc:spChg chg="mod">
          <ac:chgData name="Sébastien Lambert" userId="80e69ea09684ee6d" providerId="LiveId" clId="{E20E532F-B3D6-4F6B-B53C-81408095A8DE}" dt="2024-05-22T14:38:09.099" v="781" actId="26606"/>
          <ac:spMkLst>
            <pc:docMk/>
            <pc:sldMk cId="1069455088" sldId="274"/>
            <ac:spMk id="2" creationId="{3CFB7D64-1A87-8645-842D-682EE89CD96D}"/>
          </ac:spMkLst>
        </pc:spChg>
        <pc:spChg chg="del">
          <ac:chgData name="Sébastien Lambert" userId="80e69ea09684ee6d" providerId="LiveId" clId="{E20E532F-B3D6-4F6B-B53C-81408095A8DE}" dt="2024-05-22T14:37:46.996" v="753" actId="22"/>
          <ac:spMkLst>
            <pc:docMk/>
            <pc:sldMk cId="1069455088" sldId="274"/>
            <ac:spMk id="3" creationId="{81B5788C-DEAA-39AA-CE36-3F4696BCA584}"/>
          </ac:spMkLst>
        </pc:spChg>
        <pc:spChg chg="mod">
          <ac:chgData name="Sébastien Lambert" userId="80e69ea09684ee6d" providerId="LiveId" clId="{E20E532F-B3D6-4F6B-B53C-81408095A8DE}" dt="2024-05-22T14:38:09.099" v="781" actId="26606"/>
          <ac:spMkLst>
            <pc:docMk/>
            <pc:sldMk cId="1069455088" sldId="274"/>
            <ac:spMk id="4" creationId="{ACFFF895-E688-8682-590A-757A0F3B5E77}"/>
          </ac:spMkLst>
        </pc:spChg>
        <pc:spChg chg="add">
          <ac:chgData name="Sébastien Lambert" userId="80e69ea09684ee6d" providerId="LiveId" clId="{E20E532F-B3D6-4F6B-B53C-81408095A8DE}" dt="2024-05-22T14:38:09.099" v="781" actId="26606"/>
          <ac:spMkLst>
            <pc:docMk/>
            <pc:sldMk cId="1069455088" sldId="274"/>
            <ac:spMk id="11" creationId="{3C54F4CE-85F0-46ED-80DA-9518C9251AD1}"/>
          </ac:spMkLst>
        </pc:spChg>
        <pc:spChg chg="add">
          <ac:chgData name="Sébastien Lambert" userId="80e69ea09684ee6d" providerId="LiveId" clId="{E20E532F-B3D6-4F6B-B53C-81408095A8DE}" dt="2024-05-22T14:38:09.099" v="781" actId="26606"/>
          <ac:spMkLst>
            <pc:docMk/>
            <pc:sldMk cId="1069455088" sldId="274"/>
            <ac:spMk id="13" creationId="{DADD1FCA-8ACB-4958-81DD-4CDD6D3E1921}"/>
          </ac:spMkLst>
        </pc:spChg>
        <pc:picChg chg="add mod ord">
          <ac:chgData name="Sébastien Lambert" userId="80e69ea09684ee6d" providerId="LiveId" clId="{E20E532F-B3D6-4F6B-B53C-81408095A8DE}" dt="2024-05-22T14:38:27.195" v="782" actId="27614"/>
          <ac:picMkLst>
            <pc:docMk/>
            <pc:sldMk cId="1069455088" sldId="274"/>
            <ac:picMk id="6" creationId="{6D99961D-3FE0-1363-6041-54831F94B30E}"/>
          </ac:picMkLst>
        </pc:picChg>
      </pc:sldChg>
      <pc:sldChg chg="addSp modSp new mod setBg">
        <pc:chgData name="Sébastien Lambert" userId="80e69ea09684ee6d" providerId="LiveId" clId="{E20E532F-B3D6-4F6B-B53C-81408095A8DE}" dt="2024-05-22T21:00:05.183" v="932" actId="26606"/>
        <pc:sldMkLst>
          <pc:docMk/>
          <pc:sldMk cId="4125291925" sldId="275"/>
        </pc:sldMkLst>
        <pc:spChg chg="mod">
          <ac:chgData name="Sébastien Lambert" userId="80e69ea09684ee6d" providerId="LiveId" clId="{E20E532F-B3D6-4F6B-B53C-81408095A8DE}" dt="2024-05-22T21:00:05.183" v="932" actId="26606"/>
          <ac:spMkLst>
            <pc:docMk/>
            <pc:sldMk cId="4125291925" sldId="275"/>
            <ac:spMk id="2" creationId="{EA9E9F8C-BF91-5B3D-08B0-879E9AB764B3}"/>
          </ac:spMkLst>
        </pc:spChg>
        <pc:spChg chg="mod">
          <ac:chgData name="Sébastien Lambert" userId="80e69ea09684ee6d" providerId="LiveId" clId="{E20E532F-B3D6-4F6B-B53C-81408095A8DE}" dt="2024-05-22T21:00:05.183" v="932" actId="26606"/>
          <ac:spMkLst>
            <pc:docMk/>
            <pc:sldMk cId="4125291925" sldId="275"/>
            <ac:spMk id="3" creationId="{6763D257-A035-E40D-B469-AA73D9432F6A}"/>
          </ac:spMkLst>
        </pc:spChg>
        <pc:spChg chg="mod">
          <ac:chgData name="Sébastien Lambert" userId="80e69ea09684ee6d" providerId="LiveId" clId="{E20E532F-B3D6-4F6B-B53C-81408095A8DE}" dt="2024-05-22T21:00:05.183" v="932" actId="26606"/>
          <ac:spMkLst>
            <pc:docMk/>
            <pc:sldMk cId="4125291925" sldId="275"/>
            <ac:spMk id="4" creationId="{C5B01847-6E50-F99A-EBF8-E8E13FAD1C48}"/>
          </ac:spMkLst>
        </pc:spChg>
        <pc:spChg chg="add">
          <ac:chgData name="Sébastien Lambert" userId="80e69ea09684ee6d" providerId="LiveId" clId="{E20E532F-B3D6-4F6B-B53C-81408095A8DE}" dt="2024-05-22T21:00:05.183" v="932" actId="26606"/>
          <ac:spMkLst>
            <pc:docMk/>
            <pc:sldMk cId="4125291925" sldId="275"/>
            <ac:spMk id="10" creationId="{C0763A76-9F1C-4FC5-82B7-DD475DA461B2}"/>
          </ac:spMkLst>
        </pc:spChg>
        <pc:spChg chg="add">
          <ac:chgData name="Sébastien Lambert" userId="80e69ea09684ee6d" providerId="LiveId" clId="{E20E532F-B3D6-4F6B-B53C-81408095A8DE}" dt="2024-05-22T21:00:05.183" v="932" actId="26606"/>
          <ac:spMkLst>
            <pc:docMk/>
            <pc:sldMk cId="4125291925" sldId="275"/>
            <ac:spMk id="12" creationId="{E81BF4F6-F2CF-4984-9D14-D6966D92F99F}"/>
          </ac:spMkLst>
        </pc:spChg>
        <pc:picChg chg="add">
          <ac:chgData name="Sébastien Lambert" userId="80e69ea09684ee6d" providerId="LiveId" clId="{E20E532F-B3D6-4F6B-B53C-81408095A8DE}" dt="2024-05-22T21:00:05.183" v="932" actId="26606"/>
          <ac:picMkLst>
            <pc:docMk/>
            <pc:sldMk cId="4125291925" sldId="275"/>
            <ac:picMk id="6" creationId="{0DEDCF62-77B0-946D-6675-0951C5B3AA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F7A5-8689-4761-95FA-BA802773108B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ADEE3-AB6F-4C54-94BB-5D8A59DEF8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5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Beam tracking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2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748"/>
                </a:solidFill>
                <a:effectLst/>
                <a:highlight>
                  <a:srgbClr val="FFFFFF"/>
                </a:highlight>
                <a:latin typeface="-apple-system"/>
              </a:rPr>
              <a:t>VHF : shadowing, </a:t>
            </a:r>
            <a:r>
              <a:rPr lang="en-GB" b="0" i="0" dirty="0">
                <a:solidFill>
                  <a:srgbClr val="4D4D4D"/>
                </a:solidFill>
                <a:effectLst/>
                <a:highlight>
                  <a:srgbClr val="F2F4F7"/>
                </a:highlight>
                <a:latin typeface="Open Sans" panose="020B0606030504020204" pitchFamily="34" charset="0"/>
              </a:rPr>
              <a:t>The cat whisker, dual blade, and towel bar, also the marker beacon on the bottom because highly directional and used with ILS</a:t>
            </a:r>
          </a:p>
          <a:p>
            <a:r>
              <a:rPr lang="en-GB" b="0" i="0" dirty="0">
                <a:solidFill>
                  <a:srgbClr val="4D4D4D"/>
                </a:solidFill>
                <a:effectLst/>
                <a:highlight>
                  <a:srgbClr val="F2F4F7"/>
                </a:highlight>
                <a:latin typeface="Open Sans" panose="020B0606030504020204" pitchFamily="34" charset="0"/>
              </a:rPr>
              <a:t>GPS: as an amplifier, antenna on the very top to avoid shadowing</a:t>
            </a:r>
            <a:endParaRPr lang="en-GB" b="0" i="0" dirty="0">
              <a:solidFill>
                <a:srgbClr val="2D374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GB" dirty="0"/>
              <a:t>DME : only use 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1025 to 1150 MHz to receive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5G: </a:t>
            </a:r>
            <a:r>
              <a:rPr lang="en-GB" sz="1200" dirty="0">
                <a:solidFill>
                  <a:prstClr val="black"/>
                </a:solidFill>
                <a:latin typeface="Aptos" panose="02110004020202020204"/>
              </a:rPr>
              <a:t>U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 of the C-band frequencies like the altimeter. Spatial multiplexing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1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1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2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96FDE-6663-6363-4AFB-DAAA2399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B26FC-5EC1-DBEA-A2CD-E0593974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1B6DF-2E2A-B1E0-CB20-82881DF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45D6-5823-43A4-B67A-860F5C335FFE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3268E-B309-9F35-6B04-0CDC81E1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0B214-F44B-2122-8150-EF6313BE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2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C7785-EDA2-EA2F-3EB5-91B99768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827905-EC7C-BD4C-5CCB-2A7F448F3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0E5A3-E3A3-CD06-0C84-AA7B4A86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7B86-FB05-460D-8822-06518C241B62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676B8-9A91-F3D2-B31E-A51571CD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8ABE1-9BF2-A08C-0058-AD945AAA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89F6F1-7B8F-EFF4-508E-621C4AA2E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D01FF4-ABBD-C85F-60DC-0F7CDC7B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4AC41-C777-E1D8-ED77-37056FD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8D67-0B7E-4E37-B491-8EC5387E1266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35C75-DD84-7476-1D9E-A5FD852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AE79B9-0F72-D93D-4DAC-FBFB520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3E738-82DF-3D72-7DE3-BA4289C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0D588-45A2-1B5A-9936-719FB9FD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521C5-FF59-B1A5-F49E-15EF0AAB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D826-3AF3-4F69-8B2D-3903AF433EF6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5C61C-4DED-EB58-3504-DB0220F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D8958-5CC9-8D40-872C-D3B0CBE9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0C32F-52F6-A3B6-E67D-B5BBFA0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5C8D0-E29B-C30F-1962-962A9631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1A7AE-530D-053C-D21C-871DF1FD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143F-8328-4C3C-A2BB-9FADF3C33F2A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ECCE3-A63E-A363-2ECD-29BDE644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7FA3B-4196-CA1B-D58B-32CD9971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2C5B3-72B6-1027-5D3F-F12C06C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D8366-16E8-2093-A592-A1F0BD44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6C0518-8437-D7F6-86E4-222C4CE46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1FC45-44DB-9A75-B5DE-CC3ED78A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869-A40A-4D1F-A93A-53EFC0254A68}" type="datetime1">
              <a:rPr lang="en-GB" smtClean="0"/>
              <a:t>06/06/2024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0D8ADD-7D02-5040-5730-7D5DE31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34CEB-2285-3239-68A1-A5C53EE8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3027E-45F4-A560-2DCF-948D21A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C1979-0D58-126B-35A5-051EFE5F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CA5082-2056-6DC3-F0DE-633D9509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196502-44F0-C3FE-3D07-77AB7510D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0299C9-BB7D-BCC8-8879-AC760ACA8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144C71-44FC-A0C4-9F12-A822A9E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7486-C3F0-4B73-BAC0-1F973F03ACEF}" type="datetime1">
              <a:rPr lang="en-GB" smtClean="0"/>
              <a:t>06/06/2024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95F764-5DF9-DB08-28F7-21906EB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A6426-9151-ABC0-5E72-48AC4069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1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A954E-488F-F4FC-ABFE-8BEEEC3A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F62567-58BC-1D96-49DD-08676E8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866-4020-435E-B563-4CE5D992FBA9}" type="datetime1">
              <a:rPr lang="en-GB" smtClean="0"/>
              <a:t>06/06/2024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2597EC-5E18-C2F3-607D-34236446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F0743D-1B88-E9A7-A5EB-6D45B5E9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7DED4A-832F-E387-9AAD-4E824D5B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F9AB-BD97-4D37-A850-49A6BCC109AA}" type="datetime1">
              <a:rPr lang="en-GB" smtClean="0"/>
              <a:t>06/06/2024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45D9D8-21A4-7C85-F522-6768D4F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864A4A-AAB1-7CBD-FFB2-4FE18B44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6A7E1-8283-A67F-071B-D882F7C2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85E45-33FB-32DF-6FAD-9D2BBE74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CB1313-F4A3-7338-5D73-1732D91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852783-8F69-CF74-5FBA-B96EFFFE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4EED-76EF-4706-837F-BDA1626C6B2F}" type="datetime1">
              <a:rPr lang="en-GB" smtClean="0"/>
              <a:t>06/06/2024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34E997-12FD-785C-B575-A0B06EE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8D5B10-278F-2CE1-1048-288C621C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8394-4978-0892-C50F-14E86911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FB5E60-C469-5A82-F619-B3B70C25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4B3D6-77D3-F5A8-7CD4-E23D4C99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F0B1E-7A52-C904-F604-10B9FB8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D56-E443-4E49-9663-D40E0FB28FB3}" type="datetime1">
              <a:rPr lang="en-GB" smtClean="0"/>
              <a:t>06/06/2024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C68180-D1DD-4C79-F932-0515DA00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6244A-15E0-4943-F8DE-86249777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3D1FDE-9BB9-E193-B803-B3FE5B3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4F8E6-8CB9-E544-5CA0-8AEE62EA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94A76-BC68-D039-CD04-CF35941F4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C68E-83D0-4E78-AEE7-8B82A99F6822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7AA2E-1F68-234B-9A87-8F93B3737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6F740-2DA0-C6D7-95D7-A43EA9755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3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y-do-military-drones-have-that-hump-on-the-front" TargetMode="External"/><Relationship Id="rId13" Type="http://schemas.openxmlformats.org/officeDocument/2006/relationships/hyperlink" Target="https://canvas.cranfield.ac.uk/courses/27248/modules" TargetMode="External"/><Relationship Id="rId18" Type="http://schemas.openxmlformats.org/officeDocument/2006/relationships/hyperlink" Target="https://ieeexplore.ieee.org/document/8402597" TargetMode="External"/><Relationship Id="rId3" Type="http://schemas.openxmlformats.org/officeDocument/2006/relationships/hyperlink" Target="https://en.wikipedia.org/wiki/GPS_signals" TargetMode="External"/><Relationship Id="rId7" Type="http://schemas.openxmlformats.org/officeDocument/2006/relationships/hyperlink" Target="https://dev.flyfa.com/lms_news/2781/" TargetMode="External"/><Relationship Id="rId12" Type="http://schemas.openxmlformats.org/officeDocument/2006/relationships/hyperlink" Target="https://canvas.cranfield.ac.uk/courses/27249/modules" TargetMode="External"/><Relationship Id="rId17" Type="http://schemas.openxmlformats.org/officeDocument/2006/relationships/hyperlink" Target="https://ieeexplore.ieee.org/document/7910800" TargetMode="External"/><Relationship Id="rId2" Type="http://schemas.openxmlformats.org/officeDocument/2006/relationships/hyperlink" Target="https://en.wikipedia.org/wiki/Very_high_frequency#:~:text=Very%20high%20frequency%20(VHF)%20is,ten%20meters%20to%20one%20meter" TargetMode="External"/><Relationship Id="rId16" Type="http://schemas.openxmlformats.org/officeDocument/2006/relationships/hyperlink" Target="https://www.peter-ftp.co.uk/aviation/misc-euroga/2017-98Dec_Calusdia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viationhunt.com/wp-content/uploads/2022/08/a320-antennas-probes-sensors-exterior-lights-location.pdf" TargetMode="External"/><Relationship Id="rId11" Type="http://schemas.openxmlformats.org/officeDocument/2006/relationships/hyperlink" Target="https://www.icao.int/Meetings/anconf13/Documents/WP/wp_244_en.pdf" TargetMode="External"/><Relationship Id="rId5" Type="http://schemas.openxmlformats.org/officeDocument/2006/relationships/hyperlink" Target="https://www.ll.mit.edu/sites/default/files/publication/doc/tcas-maneuvering-aircraft-horizontal-plane-burgess-ja-7195.pdf" TargetMode="External"/><Relationship Id="rId15" Type="http://schemas.openxmlformats.org/officeDocument/2006/relationships/hyperlink" Target="https://ntrs.nasa.gov/api/citations/19780007381/downloads/19780007381.pdf" TargetMode="External"/><Relationship Id="rId10" Type="http://schemas.openxmlformats.org/officeDocument/2006/relationships/hyperlink" Target="https://saankhyalabs.com/5g-based-avionics-communication-system/" TargetMode="External"/><Relationship Id="rId4" Type="http://schemas.openxmlformats.org/officeDocument/2006/relationships/hyperlink" Target="https://en.wikipedia.org/wiki/Distance_measuring_equipment#:~:text=An%20airplane's%20DME%20interrogator%20uses,and%20126%20channels%20for%20reply" TargetMode="External"/><Relationship Id="rId9" Type="http://schemas.openxmlformats.org/officeDocument/2006/relationships/hyperlink" Target="https://www.alpa.org/resources/aircraft-operations-radar-altimeter-interference-5G#:~:text=Radar%20altimeter%20interference%20from%205G%20signals%20can%20take%20the%20form,altitude%20information%20unknowingly%20being%20generated" TargetMode="External"/><Relationship Id="rId14" Type="http://schemas.openxmlformats.org/officeDocument/2006/relationships/hyperlink" Target="https://archive.ll.mit.edu/mission/aviation/publications/publication-files/atc-reports/Schlieckert_1975_ATC-37_WW-15318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5A5A29-40EC-D760-9A91-E9C25DB3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GB" sz="4600" b="1" dirty="0"/>
              <a:t>Aircraft Communications Availability based Flight Dynamics Restriction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AB1CE-5309-948A-1E56-E86B6EB3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10" y="2132767"/>
            <a:ext cx="7889582" cy="28994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B61308-D445-2C6D-257E-0B23FA8B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85" y="5403227"/>
            <a:ext cx="5614416" cy="6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5A30A-DCDD-5FA7-6551-0D9F967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9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9F306-3A19-E331-A0AF-486FE44D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 antennas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ntenna Coupling Simulation for Aircraft Circular Patch Antennas | Remcom">
            <a:extLst>
              <a:ext uri="{FF2B5EF4-FFF2-40B4-BE49-F238E27FC236}">
                <a16:creationId xmlns:a16="http://schemas.microsoft.com/office/drawing/2014/main" id="{42281EBB-E4BD-9E84-C412-9AB7394E8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68137"/>
            <a:ext cx="7214616" cy="40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BCC860-07A2-94CF-0818-F8EAD898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31D66C1-603E-F359-57D9-21A3DA510494}"/>
              </a:ext>
            </a:extLst>
          </p:cNvPr>
          <p:cNvSpPr txBox="1">
            <a:spLocks/>
          </p:cNvSpPr>
          <p:nvPr/>
        </p:nvSpPr>
        <p:spPr>
          <a:xfrm>
            <a:off x="759398" y="1872749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Matlab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975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3B44A-981E-C76F-D199-8401DE37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Change the position of the antenna</a:t>
            </a:r>
            <a:endParaRPr lang="en-GB" sz="3200" dirty="0"/>
          </a:p>
        </p:txBody>
      </p:sp>
      <p:pic>
        <p:nvPicPr>
          <p:cNvPr id="5" name="Picture 2" descr="What composite parts does Airbus 320 have? - Quora">
            <a:extLst>
              <a:ext uri="{FF2B5EF4-FFF2-40B4-BE49-F238E27FC236}">
                <a16:creationId xmlns:a16="http://schemas.microsoft.com/office/drawing/2014/main" id="{C8775BAF-030A-0C2C-DC2B-9DF09B73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261685"/>
            <a:ext cx="6449549" cy="426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D65481-1B92-F26B-3F1B-C225A33C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Regarding the materials used for the fuselage of the aircraft</a:t>
            </a:r>
          </a:p>
          <a:p>
            <a:r>
              <a:rPr lang="en-US" sz="2000" dirty="0"/>
              <a:t>Regarding the different antennas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25966-9981-B011-06F4-4492F886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08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E9F8C-BF91-5B3D-08B0-879E9AB7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/>
              <a:t>Antenna requirements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3D257-A035-E40D-B469-AA73D943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GB" sz="2000"/>
              <a:t>VHF : 118.0MHz to 136.975MHz</a:t>
            </a:r>
          </a:p>
          <a:p>
            <a:r>
              <a:rPr lang="en-GB" sz="2000"/>
              <a:t>Impedence : 50</a:t>
            </a:r>
          </a:p>
          <a:p>
            <a:r>
              <a:rPr lang="en-GB" sz="2000"/>
              <a:t>Return Loss VSWR &lt; 2.0 : 1</a:t>
            </a:r>
          </a:p>
          <a:p>
            <a:r>
              <a:rPr lang="en-GB" sz="2000"/>
              <a:t>No speed limit</a:t>
            </a:r>
          </a:p>
          <a:p>
            <a:r>
              <a:rPr lang="en-GB" sz="2000"/>
              <a:t>No temperature limit</a:t>
            </a:r>
          </a:p>
        </p:txBody>
      </p:sp>
      <p:pic>
        <p:nvPicPr>
          <p:cNvPr id="6" name="Picture 5" descr="A shadow of a large radio antenna">
            <a:extLst>
              <a:ext uri="{FF2B5EF4-FFF2-40B4-BE49-F238E27FC236}">
                <a16:creationId xmlns:a16="http://schemas.microsoft.com/office/drawing/2014/main" id="{0DEDCF62-77B0-946D-6675-0951C5B3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 r="857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B01847-6E50-F99A-EBF8-E8E13FAD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Caractère coloré&#10;&#10;Description générée automatiquement">
            <a:extLst>
              <a:ext uri="{FF2B5EF4-FFF2-40B4-BE49-F238E27FC236}">
                <a16:creationId xmlns:a16="http://schemas.microsoft.com/office/drawing/2014/main" id="{A43BC3FC-637B-2120-B92D-D7CBC2C91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" t="9091" r="204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5895AA-07E2-F80E-9689-8699EC8C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Antenna  simulation - Dipole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934E28-B648-E6AF-0559-4554BC16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541F8C8-2FE6-45C8-8B3F-28F89492800F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701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B7D64-1A87-8645-842D-682EE89C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Antenna simulation - Horn</a:t>
            </a:r>
          </a:p>
        </p:txBody>
      </p:sp>
      <p:pic>
        <p:nvPicPr>
          <p:cNvPr id="6" name="Espace réservé du contenu 5" descr="Une image contenant Caractère coloré&#10;&#10;Description générée automatiquement">
            <a:extLst>
              <a:ext uri="{FF2B5EF4-FFF2-40B4-BE49-F238E27FC236}">
                <a16:creationId xmlns:a16="http://schemas.microsoft.com/office/drawing/2014/main" id="{6D99961D-3FE0-1363-6041-54831F94B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1187639"/>
            <a:ext cx="5708649" cy="445274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FFF895-E688-8682-590A-757A0F3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5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7EFA38-6EB0-D812-67DB-B8C5FB96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011BD-2983-EDBF-2347-64225A43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55000" lnSpcReduction="20000"/>
          </a:bodyPr>
          <a:lstStyle/>
          <a:p>
            <a:r>
              <a:rPr lang="en-GB" sz="1900" dirty="0"/>
              <a:t>VHF: </a:t>
            </a:r>
            <a:r>
              <a:rPr lang="en-GB" sz="1900" dirty="0">
                <a:hlinkClick r:id="rId2"/>
              </a:rPr>
              <a:t>https://en.wikipedia.org/wiki/Very_high_frequency#:~:text=Very%20high%20frequency%20(VHF)%20is,ten%20meters%20to%20one%20meter</a:t>
            </a:r>
            <a:r>
              <a:rPr lang="en-GB" sz="1900" dirty="0"/>
              <a:t>.</a:t>
            </a:r>
          </a:p>
          <a:p>
            <a:r>
              <a:rPr lang="en-GB" sz="1900" dirty="0"/>
              <a:t>GPS: </a:t>
            </a:r>
            <a:r>
              <a:rPr lang="en-GB" sz="1900" dirty="0">
                <a:hlinkClick r:id="rId3"/>
              </a:rPr>
              <a:t>https://en.wikipedia.org/wiki/GPS_signals</a:t>
            </a:r>
            <a:endParaRPr lang="en-GB" sz="1900" dirty="0"/>
          </a:p>
          <a:p>
            <a:r>
              <a:rPr lang="en-GB" sz="1900" dirty="0"/>
              <a:t>DME: </a:t>
            </a:r>
            <a:r>
              <a:rPr lang="en-GB" sz="1900" dirty="0">
                <a:hlinkClick r:id="rId4"/>
              </a:rPr>
              <a:t>https://en.wikipedia.org/wiki/Distance_measuring_equipment#:~:text=An%20airplane's%20DME%20interrogator%20uses,and%20126%20channels%20for%20reply</a:t>
            </a:r>
            <a:r>
              <a:rPr lang="en-GB" sz="1900" dirty="0"/>
              <a:t>.</a:t>
            </a:r>
          </a:p>
          <a:p>
            <a:r>
              <a:rPr lang="en-GB" sz="1900" dirty="0"/>
              <a:t>TCAS: </a:t>
            </a:r>
            <a:r>
              <a:rPr lang="en-GB" sz="1900" dirty="0">
                <a:hlinkClick r:id="rId5"/>
              </a:rPr>
              <a:t>https://www.ll.mit.edu/sites/default/files/publication/doc/tcas-maneuvering-aircraft-horizontal-plane-burgess-ja-7195.pdf</a:t>
            </a:r>
            <a:endParaRPr lang="en-GB" sz="1900" dirty="0"/>
          </a:p>
          <a:p>
            <a:r>
              <a:rPr lang="en-GB" sz="1900" dirty="0"/>
              <a:t>A320: </a:t>
            </a:r>
            <a:r>
              <a:rPr lang="en-GB" sz="1900" dirty="0">
                <a:hlinkClick r:id="rId6"/>
              </a:rPr>
              <a:t>https://www.aviationhunt.com/wp-content/uploads/2022/08/a320-antennas-probes-sensors-exterior-lights-location.pdf</a:t>
            </a:r>
            <a:endParaRPr lang="en-GB" sz="1900" dirty="0"/>
          </a:p>
          <a:p>
            <a:r>
              <a:rPr lang="en-GB" sz="1900" dirty="0"/>
              <a:t>Boeing 787: </a:t>
            </a:r>
            <a:r>
              <a:rPr lang="en-GB" sz="1900" dirty="0">
                <a:hlinkClick r:id="rId7"/>
              </a:rPr>
              <a:t>https://dev.flyfa.com/lms_news/2781/</a:t>
            </a:r>
            <a:endParaRPr lang="en-GB" sz="1900" dirty="0"/>
          </a:p>
          <a:p>
            <a:r>
              <a:rPr lang="en-GB" sz="1900" dirty="0"/>
              <a:t>Reaper: </a:t>
            </a:r>
            <a:r>
              <a:rPr lang="en-GB" sz="1900" dirty="0">
                <a:hlinkClick r:id="rId8"/>
              </a:rPr>
              <a:t>https://www.quora.com/Why-do-military-drones-have-that-hump-on-the-front</a:t>
            </a:r>
            <a:endParaRPr lang="en-GB" sz="1900" dirty="0"/>
          </a:p>
          <a:p>
            <a:r>
              <a:rPr lang="en-GB" sz="1900" dirty="0"/>
              <a:t>5G: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9"/>
              </a:rPr>
              <a:t>https://www.alpa.org/resources/aircraft-operations-radar-altimeter-interference-5G#:~:text=Radar%20altimeter%20interference%20from%205G%20signals%20can%20take%20the%20form,altitude%20information%20unknowingly%20being%20generated</a:t>
            </a:r>
            <a:endParaRPr lang="en-GB" sz="1600" noProof="0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10"/>
              </a:rPr>
              <a:t>https://saankhyalabs.com/5g-based-avionics-communication-system/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r>
              <a:rPr lang="en-GB" sz="1900" dirty="0"/>
              <a:t>4G/5G: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11"/>
              </a:rPr>
              <a:t>https://www.icao.int/Meetings/anconf13/Documents/WP/wp_244_en.pdf</a:t>
            </a:r>
            <a:endParaRPr lang="en-GB" sz="1900" dirty="0"/>
          </a:p>
          <a:p>
            <a:r>
              <a:rPr lang="en-GB" sz="1900" dirty="0"/>
              <a:t>Control system: </a:t>
            </a:r>
            <a:r>
              <a:rPr lang="en-GB" sz="1900" dirty="0">
                <a:hlinkClick r:id="rId12"/>
              </a:rPr>
              <a:t>https://canvas.cranfield.ac.uk/courses/27249/modules</a:t>
            </a:r>
            <a:endParaRPr lang="en-GB" sz="1900" dirty="0"/>
          </a:p>
          <a:p>
            <a:r>
              <a:rPr lang="en-GB" sz="1900" dirty="0"/>
              <a:t>Antennas: </a:t>
            </a:r>
            <a:r>
              <a:rPr lang="en-GB" sz="1900" dirty="0">
                <a:hlinkClick r:id="rId13"/>
              </a:rPr>
              <a:t>https://canvas.cranfield.ac.uk/courses/27248/modules</a:t>
            </a:r>
            <a:endParaRPr lang="en-GB" sz="1900" dirty="0"/>
          </a:p>
          <a:p>
            <a:r>
              <a:rPr lang="en-GB" sz="1900" dirty="0">
                <a:hlinkClick r:id="rId14"/>
              </a:rPr>
              <a:t>https://archive.ll.mit.edu/mission/aviation/publications/publication-files/atc-reports/Schlieckert_1975_ATC-37_WW-15318.pdf</a:t>
            </a:r>
            <a:endParaRPr lang="en-GB" sz="1900" dirty="0"/>
          </a:p>
          <a:p>
            <a:r>
              <a:rPr lang="en-GB" sz="1900" dirty="0">
                <a:hlinkClick r:id="rId15"/>
              </a:rPr>
              <a:t>https://ntrs.nasa.gov/api/citations/19780007381/downloads/19780007381.pdf</a:t>
            </a:r>
            <a:endParaRPr lang="en-GB" sz="1900" dirty="0"/>
          </a:p>
          <a:p>
            <a:r>
              <a:rPr lang="en-GB" sz="1900" dirty="0">
                <a:hlinkClick r:id="rId16"/>
              </a:rPr>
              <a:t>https://www.peter-ftp.co.uk/aviation/misc-euroga/2017-98Dec_Calusdian.pdf</a:t>
            </a:r>
            <a:endParaRPr lang="en-GB" sz="1900" dirty="0"/>
          </a:p>
          <a:p>
            <a:r>
              <a:rPr lang="en-GB" sz="1900" dirty="0">
                <a:hlinkClick r:id="rId17"/>
              </a:rPr>
              <a:t>https://ieeexplore.ieee.org/document/7910800</a:t>
            </a:r>
            <a:endParaRPr lang="en-GB" sz="1900" dirty="0"/>
          </a:p>
          <a:p>
            <a:r>
              <a:rPr lang="en-GB" sz="1900" dirty="0">
                <a:hlinkClick r:id="rId18"/>
              </a:rPr>
              <a:t>https://ieeexplore.ieee.org/document/8402597</a:t>
            </a:r>
            <a:endParaRPr lang="en-GB" sz="1900" dirty="0"/>
          </a:p>
          <a:p>
            <a:endParaRPr lang="en-GB" sz="19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4F375-7FC1-14D4-0DB1-8202D58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3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FDA92-E4C0-D573-2137-2EF98E684D5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Antennas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C855726-9CFF-624E-694D-3F7AD3B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5CB1055-F37E-99B8-91F1-679ED2938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06440"/>
              </p:ext>
            </p:extLst>
          </p:nvPr>
        </p:nvGraphicFramePr>
        <p:xfrm>
          <a:off x="838200" y="2324836"/>
          <a:ext cx="10515601" cy="390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3666">
                  <a:extLst>
                    <a:ext uri="{9D8B030D-6E8A-4147-A177-3AD203B41FA5}">
                      <a16:colId xmlns:a16="http://schemas.microsoft.com/office/drawing/2014/main" val="3283367374"/>
                    </a:ext>
                  </a:extLst>
                </a:gridCol>
                <a:gridCol w="3038017">
                  <a:extLst>
                    <a:ext uri="{9D8B030D-6E8A-4147-A177-3AD203B41FA5}">
                      <a16:colId xmlns:a16="http://schemas.microsoft.com/office/drawing/2014/main" val="1334301345"/>
                    </a:ext>
                  </a:extLst>
                </a:gridCol>
                <a:gridCol w="3945467">
                  <a:extLst>
                    <a:ext uri="{9D8B030D-6E8A-4147-A177-3AD203B41FA5}">
                      <a16:colId xmlns:a16="http://schemas.microsoft.com/office/drawing/2014/main" val="164530683"/>
                    </a:ext>
                  </a:extLst>
                </a:gridCol>
                <a:gridCol w="1858451">
                  <a:extLst>
                    <a:ext uri="{9D8B030D-6E8A-4147-A177-3AD203B41FA5}">
                      <a16:colId xmlns:a16="http://schemas.microsoft.com/office/drawing/2014/main" val="4048475005"/>
                    </a:ext>
                  </a:extLst>
                </a:gridCol>
              </a:tblGrid>
              <a:tr h="4283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Antenna Type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Wavelength Range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91433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VHF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Whip-like, often located on top or bottom of fuselage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voice and data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30 MHz-300 MHz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118–137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92947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GPS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Small, dome-shaped or blade-like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Receives GPS signals for navigation and precise positioning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 L5 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1176.45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14201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ATC/UHF/DME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Blade or cone-shaped, on the bottom of the aircraft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radar-based aircraft identification and tracking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960 MHz - 1,215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92362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TCAS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Blade or circular disk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and receives signals for Traffic Collision Avoidance System (TCAS)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2.0 GHz - 3.0 GHz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54871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ELT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 or blade-like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Emergency Locator Transmitter signals in distress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121.5 MHz, 243 MHz and 406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6924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Weather Radar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Large, dish-shaped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Sends and receives radar signals for weather detection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3.0 GHz - 30.0 GHz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14256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5G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everything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410-7125 MHz or 24.25-52.6 GHz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9AFA31-1061-8268-6E95-3F1D671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600" b="1" dirty="0"/>
              <a:t>A320 – antennas</a:t>
            </a:r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e image contenant texte, diagramme, dessin, croquis&#10;&#10;Description générée automatiquement">
            <a:extLst>
              <a:ext uri="{FF2B5EF4-FFF2-40B4-BE49-F238E27FC236}">
                <a16:creationId xmlns:a16="http://schemas.microsoft.com/office/drawing/2014/main" id="{0E2CAEE3-6346-1186-50EE-BBF0ECA6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89255"/>
            <a:ext cx="5614416" cy="33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 descr="Une image contenant texte, capture d’écran, transport, Transport aérien&#10;&#10;Description générée automatiquement">
            <a:extLst>
              <a:ext uri="{FF2B5EF4-FFF2-40B4-BE49-F238E27FC236}">
                <a16:creationId xmlns:a16="http://schemas.microsoft.com/office/drawing/2014/main" id="{92B83738-0993-D53C-1E0E-DD72821B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4496" y="3210337"/>
            <a:ext cx="5614416" cy="247034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068E4-5102-5F0F-5771-9B6E6F2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8FA6B-D5DC-A17C-2D22-769B7719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Boeing 787 – antennas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E3F5F3-784C-2D36-3940-71D6230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Boeing 787 Antennas | The SWLing Post">
            <a:extLst>
              <a:ext uri="{FF2B5EF4-FFF2-40B4-BE49-F238E27FC236}">
                <a16:creationId xmlns:a16="http://schemas.microsoft.com/office/drawing/2014/main" id="{A31F6D26-F007-3E62-21CE-006A4B52D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3"/>
          <a:stretch/>
        </p:blipFill>
        <p:spPr bwMode="auto">
          <a:xfrm>
            <a:off x="1720065" y="2044100"/>
            <a:ext cx="8751869" cy="39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47CCB1-2712-40A7-6622-F9AAB7A0C4E8}"/>
              </a:ext>
            </a:extLst>
          </p:cNvPr>
          <p:cNvSpPr/>
          <p:nvPr/>
        </p:nvSpPr>
        <p:spPr>
          <a:xfrm>
            <a:off x="4159405" y="1839951"/>
            <a:ext cx="3546088" cy="724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7BA45-5EC4-17D6-778A-69F658CB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70" y="1354108"/>
            <a:ext cx="327705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2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9AFA31-1061-8268-6E95-3F1D671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600" b="1" dirty="0"/>
              <a:t>Reaper – antennas</a:t>
            </a:r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068E4-5102-5F0F-5771-9B6E6F2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29115-3488-3017-A83E-F585D81A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81" y="2048169"/>
            <a:ext cx="57900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4D8A4D-4525-E8ED-E253-9D411062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Control system</a:t>
            </a:r>
            <a:endParaRPr lang="en-GB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F083D-F0F0-C522-E358-927A1E16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000"/>
              <a:t>Straight and Level Flight: The aircraft maintains a constant altitude and heading, flying in a straight line.</a:t>
            </a:r>
          </a:p>
          <a:p>
            <a:r>
              <a:rPr lang="en-GB" sz="1000"/>
              <a:t>Turns: Changing the aircraft's heading by banking (rolling) to one side. Turns can be coordinated or uncoordinated depending on the use of rudder.</a:t>
            </a:r>
          </a:p>
          <a:p>
            <a:r>
              <a:rPr lang="en-GB" sz="1000"/>
              <a:t>Climbs and Descents : Controlled ascents and descents to change altitude. Climbs involve increasing pitch or adding power, while descents involve decreasing pitch or reducing power.</a:t>
            </a:r>
          </a:p>
          <a:p>
            <a:r>
              <a:rPr lang="en-GB" sz="1000"/>
              <a:t>Climbing and Descending Turns : Combining the elements of a turn and a climb or descent. For example, a climbing turn involves both a change in altitude and heading simultaneously.</a:t>
            </a:r>
          </a:p>
          <a:p>
            <a:r>
              <a:rPr lang="en-GB" sz="1000"/>
              <a:t>Stalls and Stall Recovery : A stall occurs when the critical angle of attack is exceeded, leading to a loss of lift. Pilots practice recognizing stalls and recovering by reducing the angle of attack.</a:t>
            </a:r>
          </a:p>
          <a:p>
            <a:r>
              <a:rPr lang="en-GB" sz="1000"/>
              <a:t>Spins and Spin Recovery : A spin is an aggravated stall resulting in a rotating descent. Spin recovery involves applying specific control inputs to stop the rotation and recover from the stall.</a:t>
            </a:r>
          </a:p>
          <a:p>
            <a:r>
              <a:rPr lang="en-GB" sz="1000"/>
              <a:t>S-turns Across a Road : A manoeuvre where the aircraft alternates its heading in a series of S-shaped turns while maintaining a constant altitude.</a:t>
            </a:r>
          </a:p>
          <a:p>
            <a:r>
              <a:rPr lang="en-GB" sz="1000"/>
              <a:t>Lazy Eights : A climbing and descending manoeuvre in the shape of a figure-eight. It combines turns and changes in pitch to create a symmetrical pattern.</a:t>
            </a:r>
          </a:p>
          <a:p>
            <a:r>
              <a:rPr lang="en-GB" sz="1000"/>
              <a:t>Chandelle : A climbing turn executed at a constant rate, resulting in a 180-degree change in heading and a climb to a higher altitude.</a:t>
            </a:r>
          </a:p>
          <a:p>
            <a:r>
              <a:rPr lang="en-GB" sz="1000"/>
              <a:t>Steep Turns : Turns performed with a steep bank angle, often used for pilot training to enhance coordination and control skills.</a:t>
            </a:r>
          </a:p>
          <a:p>
            <a:r>
              <a:rPr lang="en-GB" sz="1000"/>
              <a:t>Immelmans : A half-loop followed by a half-roll, resulting in a change of direction with a 180-degree roll.</a:t>
            </a:r>
          </a:p>
          <a:p>
            <a:r>
              <a:rPr lang="en-GB" sz="1000"/>
              <a:t>Split-S : The opposite of an Immelman, involving a half-roll followed by a half-loop. It's a descending maneuver used for changing direction.</a:t>
            </a:r>
          </a:p>
          <a:p>
            <a:r>
              <a:rPr lang="en-GB" sz="1000"/>
              <a:t>Rolls : Aircraft rotation around its longitudinal axis. Rolls can be aileron rolls, barrel rolls, or slow rolls, each with different techniques.</a:t>
            </a:r>
          </a:p>
          <a:p>
            <a:r>
              <a:rPr lang="en-GB" sz="1000"/>
              <a:t>Knife Edge Flight : Flying the aircraft on its side, perpendicular to the horizon, using a combination of aileron and rudder inputs.</a:t>
            </a:r>
          </a:p>
          <a:p>
            <a:r>
              <a:rPr lang="en-GB" sz="1000"/>
              <a:t>Touch and Go : Landing on a runway and taking off again without coming to a full stop, often practiced during flight training.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21A8A-2423-EFAC-68C3-89D6CCF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9F306-3A19-E331-A0AF-486FE44D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Radiation pattern of one antenna</a:t>
            </a:r>
          </a:p>
        </p:txBody>
      </p:sp>
      <p:sp>
        <p:nvSpPr>
          <p:cNvPr id="206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Présentation PowerPoint">
            <a:extLst>
              <a:ext uri="{FF2B5EF4-FFF2-40B4-BE49-F238E27FC236}">
                <a16:creationId xmlns:a16="http://schemas.microsoft.com/office/drawing/2014/main" id="{A0F5B6F5-0851-C8EE-F1D5-EA9EAEDB03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067" y="640080"/>
            <a:ext cx="6095074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BCC860-07A2-94CF-0818-F8EAD898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9524D68-914E-BA18-1A4D-E1CE45BD4ACA}"/>
              </a:ext>
            </a:extLst>
          </p:cNvPr>
          <p:cNvSpPr txBox="1">
            <a:spLocks/>
          </p:cNvSpPr>
          <p:nvPr/>
        </p:nvSpPr>
        <p:spPr>
          <a:xfrm>
            <a:off x="759398" y="1872749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Ansys</a:t>
            </a:r>
          </a:p>
        </p:txBody>
      </p:sp>
    </p:spTree>
    <p:extLst>
      <p:ext uri="{BB962C8B-B14F-4D97-AF65-F5344CB8AC3E}">
        <p14:creationId xmlns:p14="http://schemas.microsoft.com/office/powerpoint/2010/main" val="35385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9F306-3A19-E331-A0AF-486FE44D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Radiation pattern of multiple antennas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imulating Antenna Crosstalk on an Airplane's Fuselage">
            <a:extLst>
              <a:ext uri="{FF2B5EF4-FFF2-40B4-BE49-F238E27FC236}">
                <a16:creationId xmlns:a16="http://schemas.microsoft.com/office/drawing/2014/main" id="{EEF517B9-4945-B751-57F5-6C1701B10C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90967"/>
            <a:ext cx="7214616" cy="52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BCC860-07A2-94CF-0818-F8EAD898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186B714-E00F-124B-9F3C-E797F2783870}"/>
              </a:ext>
            </a:extLst>
          </p:cNvPr>
          <p:cNvSpPr txBox="1">
            <a:spLocks/>
          </p:cNvSpPr>
          <p:nvPr/>
        </p:nvSpPr>
        <p:spPr>
          <a:xfrm>
            <a:off x="759398" y="1872749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Matlab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5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16AD0-FE00-B86B-2031-A99B943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7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841A1CC-0278-59D8-1428-318855164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63795"/>
              </p:ext>
            </p:extLst>
          </p:nvPr>
        </p:nvGraphicFramePr>
        <p:xfrm>
          <a:off x="857557" y="643467"/>
          <a:ext cx="10476889" cy="557106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319185">
                  <a:extLst>
                    <a:ext uri="{9D8B030D-6E8A-4147-A177-3AD203B41FA5}">
                      <a16:colId xmlns:a16="http://schemas.microsoft.com/office/drawing/2014/main" val="3290334629"/>
                    </a:ext>
                  </a:extLst>
                </a:gridCol>
                <a:gridCol w="3117403">
                  <a:extLst>
                    <a:ext uri="{9D8B030D-6E8A-4147-A177-3AD203B41FA5}">
                      <a16:colId xmlns:a16="http://schemas.microsoft.com/office/drawing/2014/main" val="1814082362"/>
                    </a:ext>
                  </a:extLst>
                </a:gridCol>
                <a:gridCol w="2191738">
                  <a:extLst>
                    <a:ext uri="{9D8B030D-6E8A-4147-A177-3AD203B41FA5}">
                      <a16:colId xmlns:a16="http://schemas.microsoft.com/office/drawing/2014/main" val="3697182900"/>
                    </a:ext>
                  </a:extLst>
                </a:gridCol>
                <a:gridCol w="2409876">
                  <a:extLst>
                    <a:ext uri="{9D8B030D-6E8A-4147-A177-3AD203B41FA5}">
                      <a16:colId xmlns:a16="http://schemas.microsoft.com/office/drawing/2014/main" val="2128880105"/>
                    </a:ext>
                  </a:extLst>
                </a:gridCol>
                <a:gridCol w="1438687">
                  <a:extLst>
                    <a:ext uri="{9D8B030D-6E8A-4147-A177-3AD203B41FA5}">
                      <a16:colId xmlns:a16="http://schemas.microsoft.com/office/drawing/2014/main" val="4051477327"/>
                    </a:ext>
                  </a:extLst>
                </a:gridCol>
              </a:tblGrid>
              <a:tr h="758087">
                <a:tc>
                  <a:txBody>
                    <a:bodyPr/>
                    <a:lstStyle/>
                    <a:p>
                      <a:pPr fontAlgn="b"/>
                      <a:r>
                        <a:rPr lang="en-GB" sz="1900" b="0" cap="none" spc="0">
                          <a:solidFill>
                            <a:schemeClr val="bg1"/>
                          </a:solidFill>
                          <a:effectLst/>
                        </a:rPr>
                        <a:t>Maneuver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900" b="0" cap="none" spc="0">
                          <a:solidFill>
                            <a:schemeClr val="bg1"/>
                          </a:solidFill>
                          <a:effectLst/>
                        </a:rPr>
                        <a:t>Rudder Position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900" b="0" cap="none" spc="0">
                          <a:solidFill>
                            <a:schemeClr val="bg1"/>
                          </a:solidFill>
                          <a:effectLst/>
                        </a:rPr>
                        <a:t>Ailerons Position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900" b="0" cap="none" spc="0">
                          <a:solidFill>
                            <a:schemeClr val="bg1"/>
                          </a:solidFill>
                          <a:effectLst/>
                        </a:rPr>
                        <a:t>Elevators/Horizontal Stabilizer Position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900" b="0" cap="none" spc="0">
                          <a:solidFill>
                            <a:schemeClr val="bg1"/>
                          </a:solidFill>
                          <a:effectLst/>
                        </a:rPr>
                        <a:t>Flaps/Slats Position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98430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Level Flight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759588"/>
                  </a:ext>
                </a:extLst>
              </a:tr>
              <a:tr h="612409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Climb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 or Slight Deflection towards turn direction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18972"/>
                  </a:ext>
                </a:extLst>
              </a:tr>
              <a:tr h="612409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Descent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 or Slight Deflection opposite turn direction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442272"/>
                  </a:ext>
                </a:extLst>
              </a:tr>
              <a:tr h="612409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Turn (Banking)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Deflected towards turn direction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Up in the direction of the bank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64052"/>
                  </a:ext>
                </a:extLst>
              </a:tr>
              <a:tr h="612409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Roll (Aileron Roll)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Full deflection in the direction of roll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18639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Pitch Up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39508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Pitch Down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77474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Takeoff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Upward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Extended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70961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Landing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Downward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Fully extended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56499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Stall Recovery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 or opposite to stall direction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</a:p>
                  </a:txBody>
                  <a:tcPr marL="44822" marR="44822" marT="109259" marB="224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48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085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1209</Words>
  <Application>Microsoft Office PowerPoint</Application>
  <PresentationFormat>Grand écran</PresentationFormat>
  <Paragraphs>170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Calibri</vt:lpstr>
      <vt:lpstr>Open Sans</vt:lpstr>
      <vt:lpstr>Thème Office</vt:lpstr>
      <vt:lpstr>Aircraft Communications Availability based Flight Dynamics Restriction</vt:lpstr>
      <vt:lpstr>Présentation PowerPoint</vt:lpstr>
      <vt:lpstr>A320 – antennas</vt:lpstr>
      <vt:lpstr>Boeing 787 – antennas</vt:lpstr>
      <vt:lpstr>Reaper – antennas</vt:lpstr>
      <vt:lpstr>Control system</vt:lpstr>
      <vt:lpstr>Radiation pattern of one antenna</vt:lpstr>
      <vt:lpstr>Radiation pattern of multiple antennas</vt:lpstr>
      <vt:lpstr>Présentation PowerPoint</vt:lpstr>
      <vt:lpstr>Switch antennas</vt:lpstr>
      <vt:lpstr>Change the position of the antenna</vt:lpstr>
      <vt:lpstr>Antenna requirements</vt:lpstr>
      <vt:lpstr>Antenna  simulation - Dipole</vt:lpstr>
      <vt:lpstr>Antenna simulation - Horn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Communications Availability based Flight Dynamics Restriction</dc:title>
  <dc:creator>[Student] Sebastien Lambert</dc:creator>
  <cp:lastModifiedBy>Sébastien Lambert</cp:lastModifiedBy>
  <cp:revision>1</cp:revision>
  <dcterms:created xsi:type="dcterms:W3CDTF">2024-04-24T07:44:26Z</dcterms:created>
  <dcterms:modified xsi:type="dcterms:W3CDTF">2024-06-06T09:22:57Z</dcterms:modified>
</cp:coreProperties>
</file>