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48" d="100"/>
          <a:sy n="48" d="100"/>
        </p:scale>
        <p:origin x="60" y="4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D3FAF-1757-4E75-B87A-14D0CEBEC1C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7A9DA-0F70-40E2-BF6E-CD04F6CE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kpi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8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1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04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0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88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bf8d68-d976-48d8-b2ae-8a4bb82fb373?pbi_source=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ddbf8d68-d976-48d8-b2ae-8a4bb82fb373/?pbi_source=PowerPoint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bf8d68-d976-48d8-b2ae-8a4bb82fb37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ddbf8d68-d976-48d8-b2ae-8a4bb82fb373/?pbi_source=PowerPoint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groups/me/reports/ddbf8d68-d976-48d8-b2ae-8a4bb82fb373/?pbi_source=PowerPoint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bodyperformance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7/28/2023 3:14:43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7/28/2023 3:12:02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keyDriversVisual ,keyDriversVisual ,keyDriversVisual ,keyDriversVisual ,keyDriversVisual ,keyDriversVisual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02D2268E-1E60-6B18-96A4-7E693BC2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572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pi ,qnaVisual ,qnaVisual ,lineChart ,pie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olumnChart ,donutChart ,pieChart ,treemap ,columnChart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74C214DF-6DB4-3B56-4D21-F1BE1CB4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72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ard ,scatte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2E652616-2232-F092-B160-CF3054E8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8442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52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Segoe UI</vt:lpstr>
      <vt:lpstr>Segoe UI Light</vt:lpstr>
      <vt:lpstr>Segoe UI Semibold</vt:lpstr>
      <vt:lpstr>Custom Design</vt:lpstr>
      <vt:lpstr>Gallery</vt:lpstr>
      <vt:lpstr>bodyperformance</vt:lpstr>
      <vt:lpstr>PowerPoint Presentation</vt:lpstr>
      <vt:lpstr>Page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Touwe, Avenir F</cp:lastModifiedBy>
  <cp:revision>5</cp:revision>
  <dcterms:created xsi:type="dcterms:W3CDTF">2016-09-04T11:54:55Z</dcterms:created>
  <dcterms:modified xsi:type="dcterms:W3CDTF">2023-07-28T03:22:09Z</dcterms:modified>
</cp:coreProperties>
</file>