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9"/>
    <a:srgbClr val="DAE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BB7E8-4EDE-4AA5-B368-C21BF473037E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D4C13-A8AC-4D3C-840F-C789CC7394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57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6DA84-469D-4C0D-8425-CBADF613F7C0}" type="datetime1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7CF8-44A5-43B6-9423-16577C1C1E36}" type="datetime1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3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A7988-B5C3-40EB-8352-2ED4F946054F}" type="datetime1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6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9E76-7D11-46FB-AE5A-7E4E1B7C167C}" type="datetime1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17EB-899C-44D4-BCB4-FAB59C844424}" type="datetime1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6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675D-092B-4636-AF1C-7BE8B3C0BD0A}" type="datetime1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54AF-4B66-4923-BCF2-C53CC2C22801}" type="datetime1">
              <a:rPr lang="ru-RU" smtClean="0"/>
              <a:t>12.07.2024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8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93128-4E22-4C98-BD3D-364D48394EB5}" type="datetime1">
              <a:rPr lang="ru-RU" smtClean="0"/>
              <a:t>12.07.2024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99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B285-E357-44AF-AABF-92AB59C36EE6}" type="datetime1">
              <a:rPr lang="ru-RU" smtClean="0"/>
              <a:t>12.07.2024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9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9FC6-8BAE-4607-BE57-FB77F01D9F82}" type="datetime1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13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5B00-6471-41B9-A461-71CE550D6888}" type="datetime1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31FB-B12C-4A17-888A-FA9BDD86BC0B}" type="datetime1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EEC98-46B4-4AB2-B667-65AEE94C8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62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ublic.tableau.com/app/profile/dima.kruglikov/viz/Book1_17206176208760/Dashboard1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45870" y="0"/>
            <a:ext cx="9144000" cy="99833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Пользовательские метрики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83335" y="6359236"/>
            <a:ext cx="4508665" cy="498764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Кругликов Д.А.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383475"/>
            <a:ext cx="5708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Цель исследования: 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Выявить неэффективные рекламные ресурсы.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Обнаружение инсайдов.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Проанализировать поведение пользователей, привлеченных разными источниками.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400325"/>
            <a:ext cx="4209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Исходные данные взяты с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онлайн кинотеатра «</a:t>
            </a:r>
            <a:r>
              <a:rPr lang="ru-RU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Всё.кино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» за период с 30 ноября по 13 декабря 2022 года.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405" y="275206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Какую долю составляют активные пользователи по каждому из источников привлечения? Совпадает ли картина с той, которую вы видите для новых пользователей на втором графике?</a:t>
            </a:r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10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847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0" y="629393"/>
            <a:ext cx="5295404" cy="52963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Доли покупателей: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AdShmop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13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IronSink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%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Organic –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77%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2%</a:t>
            </a: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Пользователи с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IronSink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имеют лучшую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 покупку, но активных покупателей там меньше, чем у пользователей с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AdShmop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Organic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имеют наивысшую долю активных покупателей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1341912"/>
            <a:ext cx="1438275" cy="1085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4" y="955963"/>
            <a:ext cx="4504388" cy="4423559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11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186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533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Есть ли различия в том, сколько времени проводят за просмотром пользователи, привлечённые из разных источников?</a:t>
            </a:r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12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68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314208"/>
            <a:ext cx="8484921" cy="138347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Затраченное время на просмотр не зависит от источника привлечения. В среднем все пользователи смотрят фильмы по 2,5 часа.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04885" cy="531420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13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473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542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Какие фильмы входят в топ-3 по числу просмотров? Какие фильмы входят в топ-3 по оценке?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14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574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39" y="958726"/>
            <a:ext cx="8133608" cy="2480724"/>
          </a:xfrm>
        </p:spPr>
        <p:txBody>
          <a:bodyPr/>
          <a:lstStyle/>
          <a:p>
            <a:pPr marL="0" indent="0">
              <a:buNone/>
            </a:pPr>
            <a:r>
              <a:rPr lang="ru-RU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Топ 3 фильма по просмотрам: </a:t>
            </a: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Drishyam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(144)</a:t>
            </a: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2)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Road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Perdition (90)</a:t>
            </a:r>
            <a:endParaRPr lang="ru-R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3)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 and Earl and the Dying Girl (90)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95" y="913213"/>
            <a:ext cx="3533775" cy="2571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95" y="3591595"/>
            <a:ext cx="3600450" cy="2562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9" y="3964766"/>
            <a:ext cx="58426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Топ 3 фильма по рейтингу: </a:t>
            </a:r>
          </a:p>
          <a:p>
            <a:r>
              <a:rPr lang="ru-RU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1)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Shawshank Redemption </a:t>
            </a:r>
            <a:r>
              <a:rPr lang="ru-RU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9,3</a:t>
            </a:r>
            <a:r>
              <a:rPr lang="ru-RU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ru-RU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2)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Godfather (9,2)</a:t>
            </a:r>
            <a:endParaRPr lang="ru-RU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ru-RU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3)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12 Angry Men (9)</a:t>
            </a:r>
            <a:endParaRPr lang="ru-R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15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2097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action point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68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-Отказаться от источника привлечения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endParaRPr lang="ru-R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-Продолжать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покупать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пользователей через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AdShmop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и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IronSink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endParaRPr lang="ru-R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ru-R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-Провести рекламную акцию, чтобы поднять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DAU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пользователей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16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45326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8492" y="6432220"/>
            <a:ext cx="8267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>
                <a:hlinkClick r:id="rId2"/>
              </a:rPr>
              <a:t>Ссылка на </a:t>
            </a:r>
            <a:r>
              <a:rPr lang="ru-RU" i="1" dirty="0" err="1" smtClean="0">
                <a:hlinkClick r:id="rId2"/>
              </a:rPr>
              <a:t>дашборд</a:t>
            </a:r>
            <a:endParaRPr lang="ru-RU" i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" y="106878"/>
            <a:ext cx="12057699" cy="6436427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448800" y="6495679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17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7775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1333" y="1834740"/>
            <a:ext cx="10515600" cy="213601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Как изменялся уровень DAU продукта за период наблюдений? Наблюдались ли тренды, выбросы или аномалии?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2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0330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499" y="252144"/>
            <a:ext cx="10515600" cy="152915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Выбросов – нет</a:t>
            </a: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Тренд – нисходящий</a:t>
            </a: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Аномалий - нет 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047"/>
            <a:ext cx="9066810" cy="5147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21927" y="252144"/>
            <a:ext cx="64700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Можно наблюдать стабильное падение активных пользователей продукта 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3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767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058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Как распределяется новая аудитория по источникам привлечения? Можно ли выделить источники-лидеры и аутсайдеры?</a:t>
            </a:r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4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849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6014" y="13327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-Распределение идёт примерно равномерно в 3х источниках: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AdShmop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IronSink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и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organic.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endParaRPr lang="ru-R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-Источник аутсайдер –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Mota</a:t>
            </a:r>
            <a:endParaRPr lang="ru-R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-Самый результативный источник –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AdShmop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он привёл за период наблюдений 2185 новых пользователей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5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26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4" y="15749"/>
            <a:ext cx="12059392" cy="684225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6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352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998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Есть ли различия в том, как </a:t>
            </a:r>
            <a:r>
              <a:rPr lang="ru-RU" b="1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конвертятся</a:t>
            </a:r>
            <a: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в покупку пользователи из разных источников привлечения?</a:t>
            </a:r>
            <a:br>
              <a:rPr lang="ru-RU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7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683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5702" y="10121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Различия есть. Наивысшая конверсия в покупку - 7% у источника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IronSink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Самая низкая </a:t>
            </a:r>
            <a:r>
              <a:rPr lang="ru-RU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конверия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у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“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Mota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но и привлечённых пользователей там всего 291.</a:t>
            </a: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-“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Органические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пользователи имеют почти одинаковую конверсию в покупку как и у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AdShmop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8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4462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858" y="2094851"/>
            <a:ext cx="1438275" cy="10858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3"/>
            <a:ext cx="11750634" cy="68457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899" y="463496"/>
            <a:ext cx="1438275" cy="108585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0EEEC98-46B4-4AB2-B667-65AEE94C8C5A}" type="slidenum">
              <a:rPr lang="ru-RU" b="1" smtClean="0"/>
              <a:t>9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26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436</Words>
  <Application>Microsoft Office PowerPoint</Application>
  <PresentationFormat>Широкоэкранный</PresentationFormat>
  <Paragraphs>66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Segoe UI Light</vt:lpstr>
      <vt:lpstr>Тема Office</vt:lpstr>
      <vt:lpstr>Пользовательские метрики</vt:lpstr>
      <vt:lpstr>Как изменялся уровень DAU продукта за период наблюдений? Наблюдались ли тренды, выбросы или аномалии? </vt:lpstr>
      <vt:lpstr>Презентация PowerPoint</vt:lpstr>
      <vt:lpstr>Как распределяется новая аудитория по источникам привлечения? Можно ли выделить источники-лидеры и аутсайдеры? </vt:lpstr>
      <vt:lpstr>Презентация PowerPoint</vt:lpstr>
      <vt:lpstr>Презентация PowerPoint</vt:lpstr>
      <vt:lpstr>Есть ли различия в том, как конвертятся в покупку пользователи из разных источников привлечения? </vt:lpstr>
      <vt:lpstr>Презентация PowerPoint</vt:lpstr>
      <vt:lpstr>Презентация PowerPoint</vt:lpstr>
      <vt:lpstr>Какую долю составляют активные пользователи по каждому из источников привлечения? Совпадает ли картина с той, которую вы видите для новых пользователей на втором графике? </vt:lpstr>
      <vt:lpstr>Презентация PowerPoint</vt:lpstr>
      <vt:lpstr>Есть ли различия в том, сколько времени проводят за просмотром пользователи, привлечённые из разных источников? </vt:lpstr>
      <vt:lpstr>Презентация PowerPoint</vt:lpstr>
      <vt:lpstr>Какие фильмы входят в топ-3 по числу просмотров? Какие фильмы входят в топ-3 по оценке? </vt:lpstr>
      <vt:lpstr>Презентация PowerPoint</vt:lpstr>
      <vt:lpstr>action 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Пользовательские метрики</dc:title>
  <dc:creator>Кругликов Дима</dc:creator>
  <cp:lastModifiedBy>Кругликов Дима</cp:lastModifiedBy>
  <cp:revision>18</cp:revision>
  <dcterms:created xsi:type="dcterms:W3CDTF">2024-07-11T13:41:05Z</dcterms:created>
  <dcterms:modified xsi:type="dcterms:W3CDTF">2024-07-12T15:12:38Z</dcterms:modified>
</cp:coreProperties>
</file>