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6769" y="1650246"/>
            <a:ext cx="8676222" cy="923777"/>
          </a:xfrm>
        </p:spPr>
        <p:txBody>
          <a:bodyPr/>
          <a:lstStyle/>
          <a:p>
            <a:r>
              <a:rPr lang="en-US" dirty="0" smtClean="0"/>
              <a:t>Code crafters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4" y="2112134"/>
            <a:ext cx="6187631" cy="5493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6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" y="1893194"/>
            <a:ext cx="2374523" cy="245020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70468" y="609602"/>
            <a:ext cx="8461419" cy="1000257"/>
          </a:xfrm>
        </p:spPr>
        <p:txBody>
          <a:bodyPr/>
          <a:lstStyle/>
          <a:p>
            <a:pPr algn="ctr"/>
            <a:r>
              <a:rPr lang="en-US" dirty="0" smtClean="0"/>
              <a:t>Members of the project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11" y="4343400"/>
            <a:ext cx="11067544" cy="1447800"/>
          </a:xfrm>
        </p:spPr>
        <p:txBody>
          <a:bodyPr/>
          <a:lstStyle/>
          <a:p>
            <a:r>
              <a:rPr lang="en-US" dirty="0" err="1" smtClean="0"/>
              <a:t>Niq</a:t>
            </a:r>
            <a:r>
              <a:rPr lang="en-US" dirty="0" smtClean="0"/>
              <a:t> </a:t>
            </a:r>
            <a:r>
              <a:rPr lang="en-US" dirty="0" err="1" smtClean="0"/>
              <a:t>georgieva</a:t>
            </a:r>
            <a:r>
              <a:rPr lang="en-US" dirty="0" smtClean="0"/>
              <a:t>              </a:t>
            </a:r>
            <a:r>
              <a:rPr lang="en-US" dirty="0" err="1" smtClean="0"/>
              <a:t>aleksandur</a:t>
            </a:r>
            <a:r>
              <a:rPr lang="en-US" dirty="0" smtClean="0"/>
              <a:t> </a:t>
            </a:r>
            <a:r>
              <a:rPr lang="en-US" dirty="0" err="1" smtClean="0"/>
              <a:t>georgiev</a:t>
            </a:r>
            <a:r>
              <a:rPr lang="en-US" dirty="0" smtClean="0"/>
              <a:t>        </a:t>
            </a:r>
            <a:r>
              <a:rPr lang="en-US" dirty="0" err="1" smtClean="0"/>
              <a:t>mila</a:t>
            </a:r>
            <a:r>
              <a:rPr lang="en-US" dirty="0" smtClean="0"/>
              <a:t> </a:t>
            </a:r>
            <a:r>
              <a:rPr lang="en-US" dirty="0" err="1" smtClean="0"/>
              <a:t>lazarova</a:t>
            </a:r>
            <a:r>
              <a:rPr lang="en-US" dirty="0" smtClean="0"/>
              <a:t>                  </a:t>
            </a:r>
            <a:r>
              <a:rPr lang="en-US" dirty="0" err="1" smtClean="0"/>
              <a:t>anastas</a:t>
            </a:r>
            <a:r>
              <a:rPr lang="en-US" dirty="0" smtClean="0"/>
              <a:t> </a:t>
            </a:r>
            <a:r>
              <a:rPr lang="en-US" dirty="0" err="1" smtClean="0"/>
              <a:t>apostolov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31" y="1893194"/>
            <a:ext cx="2530706" cy="2450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90" y="1893194"/>
            <a:ext cx="2450206" cy="2450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149" y="1893194"/>
            <a:ext cx="2450206" cy="24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39" y="100884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Our idea</a:t>
            </a:r>
            <a:endParaRPr lang="bg-B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730965"/>
            <a:ext cx="9759524" cy="2521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our idea is to present the relationship of mathematics with writing code, using the Fibonacci sequence as an example</a:t>
            </a:r>
          </a:p>
          <a:p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005889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56" y="221599"/>
            <a:ext cx="9905998" cy="1386625"/>
          </a:xfrm>
        </p:spPr>
        <p:txBody>
          <a:bodyPr/>
          <a:lstStyle/>
          <a:p>
            <a:pPr algn="ctr"/>
            <a:r>
              <a:rPr lang="en-US" dirty="0" smtClean="0"/>
              <a:t>Stages of the developing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5205" y="2477195"/>
            <a:ext cx="9905998" cy="37949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Getting the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Developing </a:t>
            </a:r>
            <a:r>
              <a:rPr lang="en-US" sz="3200" dirty="0" smtClean="0"/>
              <a:t>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Final touches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presenting</a:t>
            </a:r>
            <a:endParaRPr lang="bg-BG" sz="3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434356" y="4140507"/>
            <a:ext cx="9856694" cy="121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/>
          <p:cNvSpPr/>
          <p:nvPr/>
        </p:nvSpPr>
        <p:spPr>
          <a:xfrm>
            <a:off x="2818280" y="2833837"/>
            <a:ext cx="67235" cy="131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66097" y="1829490"/>
            <a:ext cx="1371600" cy="127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209799" y="1957073"/>
            <a:ext cx="1284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Getting </a:t>
            </a:r>
            <a:r>
              <a:rPr lang="en-US" dirty="0"/>
              <a:t>the idea</a:t>
            </a:r>
          </a:p>
          <a:p>
            <a:pPr algn="ctr"/>
            <a:endParaRPr lang="en-US" dirty="0"/>
          </a:p>
        </p:txBody>
      </p:sp>
      <p:sp>
        <p:nvSpPr>
          <p:cNvPr id="13" name="Правоъгълник 12"/>
          <p:cNvSpPr/>
          <p:nvPr/>
        </p:nvSpPr>
        <p:spPr>
          <a:xfrm rot="10800000">
            <a:off x="4425203" y="4281845"/>
            <a:ext cx="67235" cy="131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 rot="10800000">
            <a:off x="3773020" y="5575956"/>
            <a:ext cx="1371600" cy="127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3670815" y="5575956"/>
            <a:ext cx="160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Developing </a:t>
            </a:r>
            <a:r>
              <a:rPr lang="en-US" dirty="0"/>
              <a:t>the project</a:t>
            </a:r>
          </a:p>
          <a:p>
            <a:pPr algn="ctr"/>
            <a:endParaRPr lang="en-US" dirty="0"/>
          </a:p>
        </p:txBody>
      </p:sp>
      <p:sp>
        <p:nvSpPr>
          <p:cNvPr id="21" name="Правоъгълник 20"/>
          <p:cNvSpPr/>
          <p:nvPr/>
        </p:nvSpPr>
        <p:spPr>
          <a:xfrm>
            <a:off x="6095813" y="2825916"/>
            <a:ext cx="67235" cy="131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/>
          <p:cNvSpPr/>
          <p:nvPr/>
        </p:nvSpPr>
        <p:spPr>
          <a:xfrm>
            <a:off x="5443630" y="1821569"/>
            <a:ext cx="1371600" cy="127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5428327" y="1801253"/>
            <a:ext cx="1441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/>
              <a:t>3</a:t>
            </a:r>
            <a:endParaRPr lang="en-US" sz="1650" dirty="0" smtClean="0"/>
          </a:p>
          <a:p>
            <a:pPr algn="ctr"/>
            <a:r>
              <a:rPr lang="en-US" sz="1650" dirty="0" smtClean="0"/>
              <a:t>Preparing the technology</a:t>
            </a:r>
            <a:endParaRPr lang="en-US" sz="1650" dirty="0"/>
          </a:p>
        </p:txBody>
      </p:sp>
      <p:sp>
        <p:nvSpPr>
          <p:cNvPr id="24" name="Правоъгълник 23"/>
          <p:cNvSpPr/>
          <p:nvPr/>
        </p:nvSpPr>
        <p:spPr>
          <a:xfrm rot="10800000">
            <a:off x="7906400" y="4281847"/>
            <a:ext cx="67235" cy="131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 rot="10800000">
            <a:off x="7254217" y="5575958"/>
            <a:ext cx="1371600" cy="127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7136555" y="5611862"/>
            <a:ext cx="160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7254215" y="5593723"/>
            <a:ext cx="137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Final </a:t>
            </a:r>
            <a:r>
              <a:rPr lang="en-US" dirty="0"/>
              <a:t>touches</a:t>
            </a:r>
          </a:p>
          <a:p>
            <a:pPr algn="ctr"/>
            <a:endParaRPr lang="en-US" dirty="0"/>
          </a:p>
        </p:txBody>
      </p:sp>
      <p:sp>
        <p:nvSpPr>
          <p:cNvPr id="28" name="Правоъгълник 27"/>
          <p:cNvSpPr/>
          <p:nvPr/>
        </p:nvSpPr>
        <p:spPr>
          <a:xfrm>
            <a:off x="9729612" y="2825263"/>
            <a:ext cx="67235" cy="1311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вал 28"/>
          <p:cNvSpPr/>
          <p:nvPr/>
        </p:nvSpPr>
        <p:spPr>
          <a:xfrm>
            <a:off x="9077429" y="1820916"/>
            <a:ext cx="1371600" cy="127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Текстово поле 30"/>
          <p:cNvSpPr txBox="1"/>
          <p:nvPr/>
        </p:nvSpPr>
        <p:spPr>
          <a:xfrm>
            <a:off x="9058026" y="1988354"/>
            <a:ext cx="1422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presenting</a:t>
            </a:r>
            <a:endParaRPr lang="bg-BG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0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733" y="221613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Technology we use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06" y="4233922"/>
            <a:ext cx="1611834" cy="22740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32" y="4296308"/>
            <a:ext cx="3813352" cy="2145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" y="1694168"/>
            <a:ext cx="2314575" cy="2314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40" y="4233922"/>
            <a:ext cx="2219325" cy="2066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308" y="1885577"/>
            <a:ext cx="2219325" cy="2066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416" y="1723651"/>
            <a:ext cx="2143125" cy="2143125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218" y="1694168"/>
            <a:ext cx="2449742" cy="2449742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13" y="42981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239" y="249869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let</a:t>
            </a:r>
            <a:r>
              <a:rPr lang="bg-BG" sz="4000" dirty="0" smtClean="0">
                <a:effectLst/>
              </a:rPr>
              <a:t>‘</a:t>
            </a:r>
            <a:r>
              <a:rPr lang="en-US" sz="4000" dirty="0" smtClean="0">
                <a:effectLst/>
              </a:rPr>
              <a:t>s </a:t>
            </a: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jump to the project</a:t>
            </a:r>
            <a:endParaRPr lang="bg-BG" sz="4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63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99</TotalTime>
  <Words>76</Words>
  <Application>Microsoft Office PowerPoint</Application>
  <PresentationFormat>Широк екран</PresentationFormat>
  <Paragraphs>22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Code crafters</vt:lpstr>
      <vt:lpstr>Members of the project</vt:lpstr>
      <vt:lpstr>Our idea</vt:lpstr>
      <vt:lpstr>Stages of the developing</vt:lpstr>
      <vt:lpstr>Technology we use</vt:lpstr>
      <vt:lpstr>let‘s jump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crafters</dc:title>
  <dc:creator>mila lazarova</dc:creator>
  <cp:lastModifiedBy>Лъчезар Георгиев Господинов</cp:lastModifiedBy>
  <cp:revision>11</cp:revision>
  <dcterms:created xsi:type="dcterms:W3CDTF">2024-06-16T18:52:56Z</dcterms:created>
  <dcterms:modified xsi:type="dcterms:W3CDTF">2024-06-16T20:37:52Z</dcterms:modified>
</cp:coreProperties>
</file>