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6.xml" ContentType="application/vnd.openxmlformats-officedocument.presentationml.notesSlide+xml"/>
  <Override PartName="/ppt/slides/slide11.xml" ContentType="application/vnd.openxmlformats-officedocument.presentationml.slide+xml"/>
  <Override PartName="/ppt/notesSlides/notesSlide7.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6" r:id="rId1"/>
  </p:sldMasterIdLst>
  <p:notesMasterIdLst>
    <p:notesMasterId r:id="rId2"/>
  </p:notesMasterIdLst>
  <p:handoutMasterIdLst>
    <p:handoutMasterId r:id="rId3"/>
  </p:handoutMasterIdLst>
  <p:sldIdLst>
    <p:sldId id="277" r:id="rId4"/>
    <p:sldId id="278" r:id="rId5"/>
    <p:sldId id="279" r:id="rId6"/>
    <p:sldId id="280" r:id="rId7"/>
    <p:sldId id="281" r:id="rId8"/>
    <p:sldId id="282" r:id="rId9"/>
    <p:sldId id="283" r:id="rId10"/>
    <p:sldId id="284" r:id="rId11"/>
    <p:sldId id="285" r:id="rId12"/>
    <p:sldId id="286" r:id="rId13"/>
    <p:sldId id="288" r:id="rId14"/>
    <p:sldId id="28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37335B"/>
    <a:srgbClr val="CCE8D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6" autoAdjust="0"/>
    <p:restoredTop sz="93725" autoAdjust="0"/>
  </p:normalViewPr>
  <p:slideViewPr>
    <p:cSldViewPr snapToGrid="0">
      <p:cViewPr varScale="1">
        <p:scale>
          <a:sx n="86" d="100"/>
          <a:sy n="86" d="100"/>
        </p:scale>
        <p:origin x="56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p:scale>
        <a:sx n="190" d="100"/>
        <a:sy n="190" d="100"/>
      </p:scale>
      <p:origin x="0" y="0"/>
    </p:cViewPr>
  </p:sorterViewPr>
  <p:notesViewPr>
    <p:cSldViewPr snapToGrid="0">
      <p:cViewPr varScale="1">
        <p:scale>
          <a:sx n="48" d="100"/>
          <a:sy n="48" d="100"/>
        </p:scale>
        <p:origin x="1911" y="48"/>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1" name=""/>
        <p:cNvGrpSpPr/>
        <p:nvPr/>
      </p:nvGrpSpPr>
      <p:grpSpPr>
        <a:xfrm>
          <a:off x="0" y="0"/>
          <a:ext cx="0" cy="0"/>
          <a:chOff x="0" y="0"/>
          <a:chExt cx="0" cy="0"/>
        </a:xfrm>
      </p:grpSpPr>
      <p:sp>
        <p:nvSpPr>
          <p:cNvPr id="104888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887"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C17F2C1D-F243-42AB-ADF2-E7CB4E04900E}" type="datetimeFigureOut">
              <a:rPr lang="en-US" smtClean="0"/>
              <a:t>12/19/2022</a:t>
            </a:fld>
            <a:endParaRPr lang="en-US"/>
          </a:p>
        </p:txBody>
      </p:sp>
      <p:sp>
        <p:nvSpPr>
          <p:cNvPr id="1048888"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889"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023CDBB5-5B4A-4483-935D-A73935186B4D}"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0" name=""/>
        <p:cNvGrpSpPr/>
        <p:nvPr/>
      </p:nvGrpSpPr>
      <p:grpSpPr>
        <a:xfrm>
          <a:off x="0" y="0"/>
          <a:ext cx="0" cy="0"/>
          <a:chOff x="0" y="0"/>
          <a:chExt cx="0" cy="0"/>
        </a:xfrm>
      </p:grpSpPr>
      <p:sp>
        <p:nvSpPr>
          <p:cNvPr id="10488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8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020CE34E-5667-4A32-A6BA-10C7A552BC63}" type="datetimeFigureOut">
              <a:rPr lang="en-US" smtClean="0"/>
              <a:t>12/19/2022</a:t>
            </a:fld>
            <a:endParaRPr lang="en-US"/>
          </a:p>
        </p:txBody>
      </p:sp>
      <p:sp>
        <p:nvSpPr>
          <p:cNvPr id="10488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8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8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E7CCE34D-CFF1-4FFE-815B-D050E7ED2DFD}"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1" name="Slide Image Placeholder 1"/>
          <p:cNvSpPr>
            <a:spLocks noChangeAspect="1" noRot="1" noGrp="1"/>
          </p:cNvSpPr>
          <p:nvPr>
            <p:ph type="sldImg"/>
          </p:nvPr>
        </p:nvSpPr>
        <p:spPr/>
      </p:sp>
      <p:sp>
        <p:nvSpPr>
          <p:cNvPr id="1048592" name="Notes Placeholder 2"/>
          <p:cNvSpPr>
            <a:spLocks noGrp="1"/>
          </p:cNvSpPr>
          <p:nvPr>
            <p:ph type="body" idx="1"/>
          </p:nvPr>
        </p:nvSpPr>
        <p:spPr/>
        <p:txBody>
          <a:bodyPr/>
          <a:p>
            <a:endParaRPr dirty="0" lang="en-US"/>
          </a:p>
        </p:txBody>
      </p:sp>
      <p:sp>
        <p:nvSpPr>
          <p:cNvPr id="1048593" name="Slide Number Placeholder 3"/>
          <p:cNvSpPr>
            <a:spLocks noGrp="1"/>
          </p:cNvSpPr>
          <p:nvPr>
            <p:ph type="sldNum" sz="quarter" idx="5"/>
          </p:nvPr>
        </p:nvSpPr>
        <p:spPr/>
        <p:txBody>
          <a:bodyPr/>
          <a:p>
            <a:fld id="{1983A999-5E0E-42CA-8400-604AE921FF7C}"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Slide Image Placeholder 1"/>
          <p:cNvSpPr>
            <a:spLocks noChangeAspect="1" noRot="1" noGrp="1"/>
          </p:cNvSpPr>
          <p:nvPr>
            <p:ph type="sldImg"/>
          </p:nvPr>
        </p:nvSpPr>
        <p:spPr/>
      </p:sp>
      <p:sp>
        <p:nvSpPr>
          <p:cNvPr id="1048639" name="Notes Placeholder 2"/>
          <p:cNvSpPr>
            <a:spLocks noGrp="1"/>
          </p:cNvSpPr>
          <p:nvPr>
            <p:ph type="body" idx="1"/>
          </p:nvPr>
        </p:nvSpPr>
        <p:spPr/>
        <p:txBody>
          <a:bodyPr/>
          <a:p>
            <a:endParaRPr dirty="0" lang="en-US"/>
          </a:p>
        </p:txBody>
      </p:sp>
      <p:sp>
        <p:nvSpPr>
          <p:cNvPr id="1048640" name="Slide Number Placeholder 3"/>
          <p:cNvSpPr>
            <a:spLocks noGrp="1"/>
          </p:cNvSpPr>
          <p:nvPr>
            <p:ph type="sldNum" sz="quarter" idx="5"/>
          </p:nvPr>
        </p:nvSpPr>
        <p:spPr/>
        <p:txBody>
          <a:bodyPr/>
          <a:p>
            <a:fld id="{1983A999-5E0E-42CA-8400-604AE921FF7C}"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61" name="Slide Image Placeholder 1"/>
          <p:cNvSpPr>
            <a:spLocks noChangeAspect="1" noRot="1" noGrp="1"/>
          </p:cNvSpPr>
          <p:nvPr>
            <p:ph type="sldImg"/>
          </p:nvPr>
        </p:nvSpPr>
        <p:spPr/>
      </p:sp>
      <p:sp>
        <p:nvSpPr>
          <p:cNvPr id="1048662" name="Notes Placeholder 2"/>
          <p:cNvSpPr>
            <a:spLocks noGrp="1"/>
          </p:cNvSpPr>
          <p:nvPr>
            <p:ph type="body" idx="1"/>
          </p:nvPr>
        </p:nvSpPr>
        <p:spPr/>
        <p:txBody>
          <a:bodyPr/>
          <a:p>
            <a:endParaRPr dirty="0" lang="en-US"/>
          </a:p>
        </p:txBody>
      </p:sp>
      <p:sp>
        <p:nvSpPr>
          <p:cNvPr id="1048663" name="Slide Number Placeholder 3"/>
          <p:cNvSpPr>
            <a:spLocks noGrp="1"/>
          </p:cNvSpPr>
          <p:nvPr>
            <p:ph type="sldNum" sz="quarter" idx="5"/>
          </p:nvPr>
        </p:nvSpPr>
        <p:spPr/>
        <p:txBody>
          <a:bodyPr/>
          <a:p>
            <a:fld id="{1983A999-5E0E-42CA-8400-604AE921FF7C}"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9" name="Slide Image Placeholder 1"/>
          <p:cNvSpPr>
            <a:spLocks noChangeAspect="1" noRot="1" noGrp="1"/>
          </p:cNvSpPr>
          <p:nvPr>
            <p:ph type="sldImg"/>
          </p:nvPr>
        </p:nvSpPr>
        <p:spPr/>
      </p:sp>
      <p:sp>
        <p:nvSpPr>
          <p:cNvPr id="1048680" name="Notes Placeholder 2"/>
          <p:cNvSpPr>
            <a:spLocks noGrp="1"/>
          </p:cNvSpPr>
          <p:nvPr>
            <p:ph type="body" idx="1"/>
          </p:nvPr>
        </p:nvSpPr>
        <p:spPr/>
        <p:txBody>
          <a:bodyPr/>
          <a:p>
            <a:endParaRPr dirty="0" lang="en-US"/>
          </a:p>
        </p:txBody>
      </p:sp>
      <p:sp>
        <p:nvSpPr>
          <p:cNvPr id="1048681" name="Slide Number Placeholder 3"/>
          <p:cNvSpPr>
            <a:spLocks noGrp="1"/>
          </p:cNvSpPr>
          <p:nvPr>
            <p:ph type="sldNum" sz="quarter" idx="5"/>
          </p:nvPr>
        </p:nvSpPr>
        <p:spPr/>
        <p:txBody>
          <a:bodyPr/>
          <a:p>
            <a:fld id="{1983A999-5E0E-42CA-8400-604AE921FF7C}"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97" name="Slide Image Placeholder 1"/>
          <p:cNvSpPr>
            <a:spLocks noChangeAspect="1" noRot="1" noGrp="1"/>
          </p:cNvSpPr>
          <p:nvPr>
            <p:ph type="sldImg"/>
          </p:nvPr>
        </p:nvSpPr>
        <p:spPr/>
      </p:sp>
      <p:sp>
        <p:nvSpPr>
          <p:cNvPr id="1048698" name="Notes Placeholder 2"/>
          <p:cNvSpPr>
            <a:spLocks noGrp="1"/>
          </p:cNvSpPr>
          <p:nvPr>
            <p:ph type="body" idx="1"/>
          </p:nvPr>
        </p:nvSpPr>
        <p:spPr/>
        <p:txBody>
          <a:bodyPr/>
          <a:p>
            <a:endParaRPr dirty="0" lang="en-US"/>
          </a:p>
        </p:txBody>
      </p:sp>
      <p:sp>
        <p:nvSpPr>
          <p:cNvPr id="1048699" name="Slide Number Placeholder 3"/>
          <p:cNvSpPr>
            <a:spLocks noGrp="1"/>
          </p:cNvSpPr>
          <p:nvPr>
            <p:ph type="sldNum" sz="quarter" idx="5"/>
          </p:nvPr>
        </p:nvSpPr>
        <p:spPr/>
        <p:txBody>
          <a:bodyPr/>
          <a:p>
            <a:fld id="{1983A999-5E0E-42CA-8400-604AE921FF7C}"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51" name="Slide Image Placeholder 1"/>
          <p:cNvSpPr>
            <a:spLocks noChangeAspect="1" noRot="1" noGrp="1"/>
          </p:cNvSpPr>
          <p:nvPr>
            <p:ph type="sldImg"/>
          </p:nvPr>
        </p:nvSpPr>
        <p:spPr/>
      </p:sp>
      <p:sp>
        <p:nvSpPr>
          <p:cNvPr id="1048752" name="Notes Placeholder 2"/>
          <p:cNvSpPr>
            <a:spLocks noGrp="1"/>
          </p:cNvSpPr>
          <p:nvPr>
            <p:ph type="body" idx="1"/>
          </p:nvPr>
        </p:nvSpPr>
        <p:spPr/>
        <p:txBody>
          <a:bodyPr/>
          <a:p>
            <a:endParaRPr dirty="0" lang="en-US"/>
          </a:p>
        </p:txBody>
      </p:sp>
      <p:sp>
        <p:nvSpPr>
          <p:cNvPr id="1048753" name="Slide Number Placeholder 3"/>
          <p:cNvSpPr>
            <a:spLocks noGrp="1"/>
          </p:cNvSpPr>
          <p:nvPr>
            <p:ph type="sldNum" sz="quarter" idx="5"/>
          </p:nvPr>
        </p:nvSpPr>
        <p:spPr/>
        <p:txBody>
          <a:bodyPr/>
          <a:p>
            <a:fld id="{1983A999-5E0E-42CA-8400-604AE921FF7C}" type="slidenum">
              <a:rPr lang="en-US" smtClean="0"/>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69" name="Slide Image Placeholder 1"/>
          <p:cNvSpPr>
            <a:spLocks noChangeAspect="1" noRot="1" noGrp="1"/>
          </p:cNvSpPr>
          <p:nvPr>
            <p:ph type="sldImg"/>
          </p:nvPr>
        </p:nvSpPr>
        <p:spPr/>
      </p:sp>
      <p:sp>
        <p:nvSpPr>
          <p:cNvPr id="1048770" name="Notes Placeholder 2"/>
          <p:cNvSpPr>
            <a:spLocks noGrp="1"/>
          </p:cNvSpPr>
          <p:nvPr>
            <p:ph type="body" idx="1"/>
          </p:nvPr>
        </p:nvSpPr>
        <p:spPr/>
        <p:txBody>
          <a:bodyPr/>
          <a:p>
            <a:endParaRPr dirty="0" lang="en-US"/>
          </a:p>
        </p:txBody>
      </p:sp>
      <p:sp>
        <p:nvSpPr>
          <p:cNvPr id="1048771" name="Slide Number Placeholder 3"/>
          <p:cNvSpPr>
            <a:spLocks noGrp="1"/>
          </p:cNvSpPr>
          <p:nvPr>
            <p:ph type="sldNum" sz="quarter" idx="5"/>
          </p:nvPr>
        </p:nvSpPr>
        <p:spPr/>
        <p:txBody>
          <a:bodyPr/>
          <a:p>
            <a:fld id="{1983A999-5E0E-42CA-8400-604AE921FF7C}"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30" name=""/>
        <p:cNvGrpSpPr/>
        <p:nvPr/>
      </p:nvGrpSpPr>
      <p:grpSpPr>
        <a:xfrm>
          <a:off x="0" y="0"/>
          <a:ext cx="0" cy="0"/>
          <a:chOff x="0" y="0"/>
          <a:chExt cx="0" cy="0"/>
        </a:xfrm>
      </p:grpSpPr>
      <p:sp>
        <p:nvSpPr>
          <p:cNvPr id="1048581" name="Title 1"/>
          <p:cNvSpPr>
            <a:spLocks noGrp="1"/>
          </p:cNvSpPr>
          <p:nvPr>
            <p:ph type="ctrTitle" hasCustomPrompt="1"/>
          </p:nvPr>
        </p:nvSpPr>
        <p:spPr>
          <a:xfrm>
            <a:off x="7999414" y="1051551"/>
            <a:ext cx="3565524" cy="2384898"/>
          </a:xfrm>
        </p:spPr>
        <p:txBody>
          <a:bodyPr anchor="b" anchorCtr="0">
            <a:noAutofit/>
          </a:bodyPr>
          <a:p>
            <a:r>
              <a:rPr dirty="0" sz="4800" lang="en-US"/>
              <a:t>3DFloat</a:t>
            </a:r>
          </a:p>
        </p:txBody>
      </p:sp>
      <p:sp>
        <p:nvSpPr>
          <p:cNvPr id="1048582" name="Picture Placeholder 13"/>
          <p:cNvSpPr>
            <a:spLocks noGrp="1"/>
          </p:cNvSpPr>
          <p:nvPr>
            <p:ph type="pic" sz="quarter" idx="13"/>
          </p:nvPr>
        </p:nvSpPr>
        <p:spPr>
          <a:xfrm>
            <a:off x="0" y="0"/>
            <a:ext cx="7452360" cy="6858000"/>
          </a:xfrm>
          <a:solidFill>
            <a:schemeClr val="accent5"/>
          </a:solidFill>
        </p:spPr>
        <p:txBody>
          <a:bodyPr>
            <a:noAutofit/>
          </a:bodyPr>
          <a:p>
            <a:r>
              <a:rPr lang="en-US"/>
              <a:t>Click icon to add picture</a:t>
            </a:r>
          </a:p>
        </p:txBody>
      </p:sp>
      <p:sp>
        <p:nvSpPr>
          <p:cNvPr id="1048583" name="Oval 7"/>
          <p:cNvSpPr>
            <a:spLocks noChangeAspect="1"/>
          </p:cNvSpPr>
          <p:nvPr userDrawn="1"/>
        </p:nvSpPr>
        <p:spPr>
          <a:xfrm>
            <a:off x="7999413" y="445272"/>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nvGrpSpPr>
          <p:cNvPr id="31" name="Group 8"/>
          <p:cNvGrpSpPr/>
          <p:nvPr userDrawn="1"/>
        </p:nvGrpSpPr>
        <p:grpSpPr>
          <a:xfrm rot="5400000">
            <a:off x="10915300" y="5534727"/>
            <a:ext cx="667802" cy="631474"/>
            <a:chOff x="10478914" y="1506691"/>
            <a:chExt cx="667802" cy="631474"/>
          </a:xfrm>
        </p:grpSpPr>
        <p:sp>
          <p:nvSpPr>
            <p:cNvPr id="1048584" name="Freeform: Shape 9"/>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80000"/>
                    <a:lumOff val="20000"/>
                  </a:schemeClr>
                </a:gs>
                <a:gs pos="60000">
                  <a:schemeClr val="bg2">
                    <a:lumMod val="90000"/>
                    <a:lumOff val="10000"/>
                  </a:schemeClr>
                </a:gs>
                <a:gs pos="100000">
                  <a:schemeClr val="bg2"/>
                </a:gs>
              </a:gsLst>
              <a:lin ang="600000" scaled="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585" name="Oval 10"/>
            <p:cNvSpPr/>
            <p:nvPr/>
          </p:nvSpPr>
          <p:spPr>
            <a:xfrm rot="13500000">
              <a:off x="10613915" y="1424627"/>
              <a:ext cx="270000" cy="540001"/>
            </a:xfrm>
            <a:prstGeom prst="ellipse"/>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p:nvSpPr>
          <p:cNvPr id="1048586" name="Text Placeholder 2"/>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82" name=""/>
        <p:cNvGrpSpPr/>
        <p:nvPr/>
      </p:nvGrpSpPr>
      <p:grpSpPr>
        <a:xfrm>
          <a:off x="0" y="0"/>
          <a:ext cx="0" cy="0"/>
          <a:chOff x="0" y="0"/>
          <a:chExt cx="0" cy="0"/>
        </a:xfrm>
      </p:grpSpPr>
      <p:grpSp>
        <p:nvGrpSpPr>
          <p:cNvPr id="83" name="Group 33"/>
          <p:cNvGrpSpPr/>
          <p:nvPr/>
        </p:nvGrpSpPr>
        <p:grpSpPr>
          <a:xfrm>
            <a:off x="137931" y="5260967"/>
            <a:ext cx="1980001" cy="1363916"/>
            <a:chOff x="4879602" y="3781429"/>
            <a:chExt cx="1980001" cy="1363916"/>
          </a:xfrm>
        </p:grpSpPr>
        <p:sp>
          <p:nvSpPr>
            <p:cNvPr id="1048824" name="Freeform: Shape 34"/>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p>
          </p:txBody>
        </p:sp>
        <p:sp>
          <p:nvSpPr>
            <p:cNvPr id="1048825" name="Freeform: Shape 35"/>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tx1"/>
                </a:solidFill>
              </a:endParaRPr>
            </a:p>
          </p:txBody>
        </p:sp>
        <p:sp>
          <p:nvSpPr>
            <p:cNvPr id="1048826" name="Oval 36"/>
            <p:cNvSpPr/>
            <p:nvPr/>
          </p:nvSpPr>
          <p:spPr>
            <a:xfrm rot="13500000" flipV="1">
              <a:off x="6040374" y="3601683"/>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827" name="Oval 37"/>
            <p:cNvSpPr/>
            <p:nvPr/>
          </p:nvSpPr>
          <p:spPr>
            <a:xfrm rot="13500000" flipV="1">
              <a:off x="5059348" y="4582709"/>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p:nvSpPr>
          <p:cNvPr id="1048828" name="Freeform: Shape 18"/>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829" name="Oval 19"/>
          <p:cNvSpPr/>
          <p:nvPr/>
        </p:nvSpPr>
        <p:spPr>
          <a:xfrm rot="8100000">
            <a:off x="10849344" y="518342"/>
            <a:ext cx="540000" cy="108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830" name="Oval 24"/>
          <p:cNvSpPr>
            <a:spLocks noChangeAspect="1"/>
          </p:cNvSpPr>
          <p:nvPr/>
        </p:nvSpPr>
        <p:spPr>
          <a:xfrm>
            <a:off x="1800802" y="247285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831" name="Title 1"/>
          <p:cNvSpPr>
            <a:spLocks noGrp="1"/>
          </p:cNvSpPr>
          <p:nvPr>
            <p:ph type="title"/>
          </p:nvPr>
        </p:nvSpPr>
        <p:spPr>
          <a:xfrm>
            <a:off x="550862" y="549275"/>
            <a:ext cx="11097551" cy="1332000"/>
          </a:xfrm>
        </p:spPr>
        <p:txBody>
          <a:bodyPr anchor="t" anchorCtr="0" bIns="0" lIns="0" rIns="0" rtlCol="0" tIns="0" vert="horz" wrap="square">
            <a:noAutofit/>
          </a:bodyPr>
          <a:lstStyle>
            <a:lvl1pPr>
              <a:defRPr dirty="0" sz="4800" lang="en-US"/>
            </a:lvl1pPr>
          </a:lstStyle>
          <a:p>
            <a:pPr lvl="0">
              <a:lnSpc>
                <a:spcPct val="100000"/>
              </a:lnSpc>
            </a:pPr>
            <a:r>
              <a:rPr lang="en-US"/>
              <a:t>Click to edit Master title style</a:t>
            </a:r>
            <a:endParaRPr dirty="0" lang="en-US"/>
          </a:p>
        </p:txBody>
      </p:sp>
      <p:sp>
        <p:nvSpPr>
          <p:cNvPr id="1048832" name="Text Placeholder 2"/>
          <p:cNvSpPr>
            <a:spLocks noGrp="1"/>
          </p:cNvSpPr>
          <p:nvPr>
            <p:ph type="body" idx="1"/>
          </p:nvPr>
        </p:nvSpPr>
        <p:spPr>
          <a:xfrm>
            <a:off x="550864" y="1731375"/>
            <a:ext cx="3563936" cy="535354"/>
          </a:xfrm>
        </p:spPr>
        <p:txBody>
          <a:bodyPr anchor="b">
            <a:noAutofit/>
          </a:bodyPr>
          <a:lstStyle>
            <a:lvl1pPr indent="0" marL="0">
              <a:buNone/>
              <a:defRPr baseline="0" b="0" cap="all" sz="2000" spc="200">
                <a:solidFill>
                  <a:schemeClr val="tx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33" name="Content Placeholder 3"/>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34" name="Text Placeholder 4"/>
          <p:cNvSpPr>
            <a:spLocks noGrp="1"/>
          </p:cNvSpPr>
          <p:nvPr>
            <p:ph type="body" sz="quarter" idx="13"/>
          </p:nvPr>
        </p:nvSpPr>
        <p:spPr>
          <a:xfrm>
            <a:off x="4341573" y="1731375"/>
            <a:ext cx="3566160" cy="535354"/>
          </a:xfrm>
        </p:spPr>
        <p:txBody>
          <a:bodyPr anchor="b" bIns="0" lIns="0" rIns="0" rtlCol="0" tIns="0" vert="horz" wrap="square">
            <a:noAutofit/>
          </a:bodyPr>
          <a:lstStyle>
            <a:lvl1pPr>
              <a:buNone/>
              <a:defRPr baseline="0" b="0" cap="all" dirty="0" sz="2000" lang="en-US" spc="200">
                <a:solidFill>
                  <a:schemeClr val="tx1"/>
                </a:solidFill>
              </a:defRPr>
            </a:lvl1pPr>
          </a:lstStyle>
          <a:p>
            <a:pPr indent="-228600" lvl="0" marL="228600"/>
            <a:r>
              <a:rPr lang="en-US"/>
              <a:t>Click to edit Master text styles</a:t>
            </a:r>
          </a:p>
        </p:txBody>
      </p:sp>
      <p:sp>
        <p:nvSpPr>
          <p:cNvPr id="1048835" name="Content Placeholder 5"/>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36" name="Text Placeholder 4"/>
          <p:cNvSpPr>
            <a:spLocks noGrp="1"/>
          </p:cNvSpPr>
          <p:nvPr>
            <p:ph type="body" sz="quarter" idx="3" hasCustomPrompt="1"/>
          </p:nvPr>
        </p:nvSpPr>
        <p:spPr>
          <a:xfrm>
            <a:off x="8139659" y="1731375"/>
            <a:ext cx="3566160" cy="535354"/>
          </a:xfrm>
        </p:spPr>
        <p:txBody>
          <a:bodyPr anchor="b" bIns="0" lIns="0" rIns="0" rtlCol="0" tIns="0" vert="horz" wrap="square">
            <a:noAutofit/>
          </a:bodyPr>
          <a:lstStyle>
            <a:lvl1pPr>
              <a:buNone/>
              <a:defRPr baseline="0" b="0" cap="all" dirty="0" sz="2000" lang="en-US" spc="200">
                <a:solidFill>
                  <a:schemeClr val="tx1"/>
                </a:solidFill>
              </a:defRPr>
            </a:lvl1pPr>
          </a:lstStyle>
          <a:p>
            <a:pPr indent="-228600" lvl="0" marL="228600"/>
            <a:r>
              <a:rPr dirty="0" lang="en-US"/>
              <a:t>Click to EDIT</a:t>
            </a:r>
          </a:p>
        </p:txBody>
      </p:sp>
      <p:sp>
        <p:nvSpPr>
          <p:cNvPr id="1048837" name="Content Placeholder 5"/>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38" name="Date Placeholder 3"/>
          <p:cNvSpPr>
            <a:spLocks noGrp="1"/>
          </p:cNvSpPr>
          <p:nvPr>
            <p:ph type="dt" sz="half" idx="10"/>
          </p:nvPr>
        </p:nvSpPr>
        <p:spPr/>
        <p:txBody>
          <a:bodyPr>
            <a:noAutofit/>
          </a:bodyPr>
          <a:p>
            <a:r>
              <a:rPr lang="en-US"/>
              <a:t>Tuesday, February 2, 20XX</a:t>
            </a:r>
            <a:endParaRPr dirty="0" lang="en-US"/>
          </a:p>
        </p:txBody>
      </p:sp>
      <p:sp>
        <p:nvSpPr>
          <p:cNvPr id="1048839" name="Footer Placeholder 4"/>
          <p:cNvSpPr>
            <a:spLocks noGrp="1"/>
          </p:cNvSpPr>
          <p:nvPr>
            <p:ph type="ftr" sz="quarter" idx="11"/>
          </p:nvPr>
        </p:nvSpPr>
        <p:spPr/>
        <p:txBody>
          <a:bodyPr>
            <a:noAutofit/>
          </a:bodyPr>
          <a:p>
            <a:r>
              <a:rPr lang="en-US"/>
              <a:t>Sample Footer Text</a:t>
            </a:r>
          </a:p>
        </p:txBody>
      </p:sp>
      <p:sp>
        <p:nvSpPr>
          <p:cNvPr id="1048840" name="Slide Number Placeholder 5"/>
          <p:cNvSpPr>
            <a:spLocks noGrp="1"/>
          </p:cNvSpPr>
          <p:nvPr>
            <p:ph type="sldNum" sz="quarter" idx="12"/>
          </p:nvPr>
        </p:nvSpPr>
        <p:spPr/>
        <p:txBody>
          <a:bodyPr>
            <a:noAutofit/>
          </a:bodyPr>
          <a:p>
            <a:fld id="{DBA1B0FB-D917-4C8C-928F-313BD683BF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78" name=""/>
        <p:cNvGrpSpPr/>
        <p:nvPr/>
      </p:nvGrpSpPr>
      <p:grpSpPr>
        <a:xfrm>
          <a:off x="0" y="0"/>
          <a:ext cx="0" cy="0"/>
          <a:chOff x="0" y="0"/>
          <a:chExt cx="0" cy="0"/>
        </a:xfrm>
      </p:grpSpPr>
      <p:sp>
        <p:nvSpPr>
          <p:cNvPr id="1048801" name="Title 1"/>
          <p:cNvSpPr>
            <a:spLocks noGrp="1"/>
          </p:cNvSpPr>
          <p:nvPr>
            <p:ph type="title"/>
          </p:nvPr>
        </p:nvSpPr>
        <p:spPr>
          <a:xfrm>
            <a:off x="550863" y="4508500"/>
            <a:ext cx="4500562" cy="1562959"/>
          </a:xfrm>
        </p:spPr>
        <p:txBody>
          <a:bodyPr anchor="t" anchorCtr="0" wrap="square">
            <a:noAutofit/>
          </a:bodyPr>
          <a:p>
            <a:r>
              <a:rPr lang="en-US"/>
              <a:t>Click to edit Master title style</a:t>
            </a:r>
          </a:p>
        </p:txBody>
      </p:sp>
      <p:sp>
        <p:nvSpPr>
          <p:cNvPr id="1048802" name="Picture Placeholder 9"/>
          <p:cNvSpPr>
            <a:spLocks noGrp="1"/>
          </p:cNvSpPr>
          <p:nvPr>
            <p:ph type="pic" sz="quarter" idx="13"/>
          </p:nvPr>
        </p:nvSpPr>
        <p:spPr>
          <a:xfrm>
            <a:off x="0" y="0"/>
            <a:ext cx="12192000" cy="3776472"/>
          </a:xfrm>
          <a:solidFill>
            <a:schemeClr val="accent5"/>
          </a:solidFill>
        </p:spPr>
        <p:txBody>
          <a:bodyPr>
            <a:noAutofit/>
          </a:bodyPr>
          <a:p>
            <a:r>
              <a:rPr lang="en-US"/>
              <a:t>Click icon to add picture</a:t>
            </a:r>
          </a:p>
        </p:txBody>
      </p:sp>
      <p:sp>
        <p:nvSpPr>
          <p:cNvPr id="1048803" name="Content Placeholder 6"/>
          <p:cNvSpPr>
            <a:spLocks noGrp="1"/>
          </p:cNvSpPr>
          <p:nvPr>
            <p:ph sz="quarter" idx="15"/>
          </p:nvPr>
        </p:nvSpPr>
        <p:spPr>
          <a:xfrm>
            <a:off x="5262411" y="4508500"/>
            <a:ext cx="6221412" cy="1563688"/>
          </a:xfrm>
        </p:spPr>
        <p:txBody>
          <a:bodyPr>
            <a:noAutofit/>
          </a:bodyPr>
          <a:lstStyle>
            <a:lvl1pPr indent="0" marL="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1048804" name="Date Placeholder 1"/>
          <p:cNvSpPr>
            <a:spLocks noGrp="1"/>
          </p:cNvSpPr>
          <p:nvPr>
            <p:ph type="dt" sz="half" idx="10"/>
          </p:nvPr>
        </p:nvSpPr>
        <p:spPr/>
        <p:txBody>
          <a:bodyPr>
            <a:noAutofit/>
          </a:bodyPr>
          <a:p>
            <a:r>
              <a:rPr lang="en-US"/>
              <a:t>Tuesday, February 2, 20XX</a:t>
            </a:r>
          </a:p>
        </p:txBody>
      </p:sp>
      <p:sp>
        <p:nvSpPr>
          <p:cNvPr id="1048805" name="Footer Placeholder 2"/>
          <p:cNvSpPr>
            <a:spLocks noGrp="1"/>
          </p:cNvSpPr>
          <p:nvPr>
            <p:ph type="ftr" sz="quarter" idx="11"/>
          </p:nvPr>
        </p:nvSpPr>
        <p:spPr/>
        <p:txBody>
          <a:bodyPr>
            <a:noAutofit/>
          </a:bodyPr>
          <a:p>
            <a:r>
              <a:rPr lang="en-US"/>
              <a:t>Sample Footer Text</a:t>
            </a:r>
          </a:p>
        </p:txBody>
      </p:sp>
      <p:sp>
        <p:nvSpPr>
          <p:cNvPr id="1048806" name="Slide Number Placeholder 3"/>
          <p:cNvSpPr>
            <a:spLocks noGrp="1"/>
          </p:cNvSpPr>
          <p:nvPr>
            <p:ph type="sldNum" sz="quarter" idx="12"/>
          </p:nvPr>
        </p:nvSpPr>
        <p:spPr/>
        <p:txBody>
          <a:bodyPr>
            <a:noAutofit/>
          </a:bodyPr>
          <a:p>
            <a:fld id="{DBA1B0FB-D917-4C8C-928F-313BD683BF39}" type="slidenum">
              <a:rPr lang="en-US" smtClean="0"/>
              <a:t>‹#›</a:t>
            </a:fld>
            <a:endParaRPr lang="en-US"/>
          </a:p>
        </p:txBody>
      </p:sp>
      <p:sp>
        <p:nvSpPr>
          <p:cNvPr id="1048807" name="Oval 7"/>
          <p:cNvSpPr>
            <a:spLocks noChangeAspect="1"/>
          </p:cNvSpPr>
          <p:nvPr userDrawn="1"/>
        </p:nvSpPr>
        <p:spPr>
          <a:xfrm>
            <a:off x="1225773" y="385222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72" name=""/>
        <p:cNvGrpSpPr/>
        <p:nvPr/>
      </p:nvGrpSpPr>
      <p:grpSpPr>
        <a:xfrm>
          <a:off x="0" y="0"/>
          <a:ext cx="0" cy="0"/>
          <a:chOff x="0" y="0"/>
          <a:chExt cx="0" cy="0"/>
        </a:xfrm>
      </p:grpSpPr>
      <p:sp>
        <p:nvSpPr>
          <p:cNvPr id="1048772" name="Title 1"/>
          <p:cNvSpPr>
            <a:spLocks noGrp="1"/>
          </p:cNvSpPr>
          <p:nvPr>
            <p:ph type="ctrTitle"/>
          </p:nvPr>
        </p:nvSpPr>
        <p:spPr>
          <a:xfrm>
            <a:off x="550863" y="549275"/>
            <a:ext cx="5437187" cy="2986234"/>
          </a:xfrm>
        </p:spPr>
        <p:txBody>
          <a:bodyPr anchor="b" anchorCtr="0">
            <a:noAutofit/>
          </a:bodyPr>
          <a:p>
            <a:r>
              <a:rPr lang="en-US"/>
              <a:t>Click to edit Master title style</a:t>
            </a:r>
            <a:endParaRPr dirty="0" lang="en-US"/>
          </a:p>
        </p:txBody>
      </p:sp>
      <p:sp>
        <p:nvSpPr>
          <p:cNvPr id="1048773" name="Subtitle 2"/>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dirty="0" lang="en-US">
              <a:solidFill>
                <a:schemeClr val="tx1">
                  <a:alpha val="60000"/>
                </a:schemeClr>
              </a:solidFill>
            </a:endParaRPr>
          </a:p>
        </p:txBody>
      </p:sp>
      <p:sp>
        <p:nvSpPr>
          <p:cNvPr id="1048774" name="Picture Placeholder 39"/>
          <p:cNvSpPr>
            <a:spLocks noGrp="1"/>
          </p:cNvSpPr>
          <p:nvPr>
            <p:ph type="pic" sz="quarter" idx="15"/>
          </p:nvPr>
        </p:nvSpPr>
        <p:spPr>
          <a:xfrm>
            <a:off x="6556248" y="548640"/>
            <a:ext cx="5084064" cy="2880360"/>
          </a:xfrm>
          <a:solidFill>
            <a:schemeClr val="accent5"/>
          </a:solidFill>
        </p:spPr>
        <p:txBody>
          <a:bodyPr>
            <a:noAutofit/>
          </a:bodyPr>
          <a:p>
            <a:r>
              <a:rPr lang="en-US"/>
              <a:t>Click icon to add picture</a:t>
            </a:r>
            <a:endParaRPr dirty="0" lang="en-US"/>
          </a:p>
        </p:txBody>
      </p:sp>
      <p:sp>
        <p:nvSpPr>
          <p:cNvPr id="1048775" name="Picture Placeholder 41"/>
          <p:cNvSpPr>
            <a:spLocks noGrp="1"/>
          </p:cNvSpPr>
          <p:nvPr>
            <p:ph type="pic" sz="quarter" idx="16"/>
          </p:nvPr>
        </p:nvSpPr>
        <p:spPr>
          <a:xfrm>
            <a:off x="6556248" y="3429000"/>
            <a:ext cx="5084064" cy="2880360"/>
          </a:xfrm>
          <a:solidFill>
            <a:schemeClr val="accent5"/>
          </a:solidFill>
        </p:spPr>
        <p:txBody>
          <a:bodyPr>
            <a:noAutofit/>
          </a:bodyPr>
          <a:p>
            <a:r>
              <a:rPr lang="en-US"/>
              <a:t>Click icon to add picture</a:t>
            </a:r>
          </a:p>
        </p:txBody>
      </p:sp>
      <p:grpSp>
        <p:nvGrpSpPr>
          <p:cNvPr id="73" name="Group 42"/>
          <p:cNvGrpSpPr/>
          <p:nvPr userDrawn="1"/>
        </p:nvGrpSpPr>
        <p:grpSpPr>
          <a:xfrm>
            <a:off x="11161347" y="125399"/>
            <a:ext cx="1404698" cy="1155641"/>
            <a:chOff x="11161347" y="125399"/>
            <a:chExt cx="1404698" cy="1155641"/>
          </a:xfrm>
        </p:grpSpPr>
        <p:sp>
          <p:nvSpPr>
            <p:cNvPr id="1048776" name="Freeform: Shape 43"/>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r="54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solidFill>
                  <a:schemeClr val="tx1"/>
                </a:solidFill>
              </a:endParaRPr>
            </a:p>
          </p:txBody>
        </p:sp>
        <p:sp>
          <p:nvSpPr>
            <p:cNvPr id="1048777" name="Oval 44"/>
            <p:cNvSpPr/>
            <p:nvPr/>
          </p:nvSpPr>
          <p:spPr>
            <a:xfrm rot="2700000">
              <a:off x="11798454" y="994196"/>
              <a:ext cx="107098" cy="466589"/>
            </a:xfrm>
            <a:prstGeom prst="ellipse"/>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78" name="Freeform: Shape 45"/>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a:endParaRPr lang="en-US">
                <a:solidFill>
                  <a:schemeClr val="tx1"/>
                </a:solidFill>
              </a:endParaRPr>
            </a:p>
          </p:txBody>
        </p:sp>
      </p:grpSp>
      <p:grpSp>
        <p:nvGrpSpPr>
          <p:cNvPr id="74" name="Group 14"/>
          <p:cNvGrpSpPr/>
          <p:nvPr userDrawn="1"/>
        </p:nvGrpSpPr>
        <p:grpSpPr>
          <a:xfrm>
            <a:off x="594036" y="5610392"/>
            <a:ext cx="667802" cy="631474"/>
            <a:chOff x="10478914" y="1506691"/>
            <a:chExt cx="667802" cy="631474"/>
          </a:xfrm>
        </p:grpSpPr>
        <p:sp>
          <p:nvSpPr>
            <p:cNvPr id="1048779" name="Freeform: Shape 15"/>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80000"/>
                    <a:lumOff val="20000"/>
                  </a:schemeClr>
                </a:gs>
                <a:gs pos="60000">
                  <a:schemeClr val="bg2">
                    <a:lumMod val="90000"/>
                    <a:lumOff val="10000"/>
                  </a:schemeClr>
                </a:gs>
                <a:gs pos="100000">
                  <a:schemeClr val="bg2"/>
                </a:gs>
              </a:gsLst>
              <a:lin ang="600000" scaled="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80" name="Oval 20"/>
            <p:cNvSpPr/>
            <p:nvPr/>
          </p:nvSpPr>
          <p:spPr>
            <a:xfrm rot="13500000">
              <a:off x="10613915" y="1424627"/>
              <a:ext cx="270000" cy="540001"/>
            </a:xfrm>
            <a:prstGeom prst="ellipse"/>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p:nvSpPr>
          <p:cNvPr id="1048781" name="Date Placeholder 4"/>
          <p:cNvSpPr>
            <a:spLocks noGrp="1"/>
          </p:cNvSpPr>
          <p:nvPr>
            <p:ph type="dt" sz="half" idx="10"/>
          </p:nvPr>
        </p:nvSpPr>
        <p:spPr/>
        <p:txBody>
          <a:bodyPr>
            <a:noAutofit/>
          </a:bodyPr>
          <a:p>
            <a:r>
              <a:rPr lang="en-US"/>
              <a:t>Tuesday, February 2, 20XX</a:t>
            </a:r>
          </a:p>
        </p:txBody>
      </p:sp>
      <p:sp>
        <p:nvSpPr>
          <p:cNvPr id="1048782" name="Footer Placeholder 5"/>
          <p:cNvSpPr>
            <a:spLocks noGrp="1"/>
          </p:cNvSpPr>
          <p:nvPr>
            <p:ph type="ftr" sz="quarter" idx="11"/>
          </p:nvPr>
        </p:nvSpPr>
        <p:spPr/>
        <p:txBody>
          <a:bodyPr>
            <a:noAutofit/>
          </a:bodyPr>
          <a:p>
            <a:r>
              <a:rPr lang="en-US"/>
              <a:t>Sample Footer Text</a:t>
            </a:r>
          </a:p>
        </p:txBody>
      </p:sp>
      <p:sp>
        <p:nvSpPr>
          <p:cNvPr id="1048783" name="Slide Number Placeholder 6"/>
          <p:cNvSpPr>
            <a:spLocks noGrp="1"/>
          </p:cNvSpPr>
          <p:nvPr>
            <p:ph type="sldNum" sz="quarter" idx="12"/>
          </p:nvPr>
        </p:nvSpPr>
        <p:spPr/>
        <p:txBody>
          <a:bodyPr>
            <a:noAutofit/>
          </a:bodyPr>
          <a:p>
            <a:fld id="{DBA1B0FB-D917-4C8C-928F-313BD683BF39}" type="slidenum">
              <a:rPr lang="en-US" smtClean="0"/>
              <a:t>‹#›</a:t>
            </a:fld>
            <a:endParaRPr lang="en-US"/>
          </a:p>
        </p:txBody>
      </p:sp>
      <p:sp>
        <p:nvSpPr>
          <p:cNvPr id="1048784" name="Oval 16"/>
          <p:cNvSpPr>
            <a:spLocks noChangeAspect="1"/>
          </p:cNvSpPr>
          <p:nvPr userDrawn="1"/>
        </p:nvSpPr>
        <p:spPr>
          <a:xfrm>
            <a:off x="5303845" y="5427212"/>
            <a:ext cx="1080000" cy="1080000"/>
          </a:xfrm>
          <a:prstGeom prst="ellipse"/>
          <a:gradFill flip="none" rotWithShape="1">
            <a:gsLst>
              <a:gs pos="60000">
                <a:schemeClr val="bg2">
                  <a:lumMod val="100000"/>
                </a:schemeClr>
              </a:gs>
              <a:gs pos="100000">
                <a:schemeClr val="bg2">
                  <a:lumMod val="50000"/>
                  <a:lumOff val="50000"/>
                </a:schemeClr>
              </a:gs>
            </a:gsLst>
            <a:path path="circle">
              <a:fillToRect l="100000" b="100000"/>
            </a:path>
            <a:tileRect t="-100000" r="-100000"/>
          </a:gradFill>
          <a:ln>
            <a:noFill/>
          </a:ln>
          <a:effectLst>
            <a:innerShdw blurRad="254000" dir="2700000" dist="127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6" name=""/>
        <p:cNvGrpSpPr/>
        <p:nvPr/>
      </p:nvGrpSpPr>
      <p:grpSpPr>
        <a:xfrm>
          <a:off x="0" y="0"/>
          <a:ext cx="0" cy="0"/>
          <a:chOff x="0" y="0"/>
          <a:chExt cx="0" cy="0"/>
        </a:xfrm>
      </p:grpSpPr>
      <p:sp>
        <p:nvSpPr>
          <p:cNvPr id="1048789" name="Title 1"/>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dirty="0" lang="en-US"/>
          </a:p>
        </p:txBody>
      </p:sp>
      <p:sp>
        <p:nvSpPr>
          <p:cNvPr id="1048790" name="Subtitle 2"/>
          <p:cNvSpPr>
            <a:spLocks noGrp="1"/>
          </p:cNvSpPr>
          <p:nvPr>
            <p:ph type="subTitle" idx="1"/>
          </p:nvPr>
        </p:nvSpPr>
        <p:spPr>
          <a:xfrm>
            <a:off x="3359149" y="3536951"/>
            <a:ext cx="8281989" cy="2555874"/>
          </a:xfrm>
        </p:spPr>
        <p:txBody>
          <a:bodyPr>
            <a:noAutofit/>
          </a:bodyPr>
          <a:lstStyle>
            <a:lvl1pPr algn="l" indent="0" marL="0">
              <a:lnSpc>
                <a:spcPct val="100000"/>
              </a:lnSpc>
              <a:buNone/>
              <a:defRPr sz="2400">
                <a:solidFill>
                  <a:schemeClr val="tx1">
                    <a:alpha val="8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791" name="Date Placeholder 3"/>
          <p:cNvSpPr>
            <a:spLocks noGrp="1"/>
          </p:cNvSpPr>
          <p:nvPr>
            <p:ph type="dt" sz="half" idx="10"/>
          </p:nvPr>
        </p:nvSpPr>
        <p:spPr/>
        <p:txBody>
          <a:bodyPr>
            <a:noAutofit/>
          </a:bodyPr>
          <a:p>
            <a:r>
              <a:rPr lang="en-US"/>
              <a:t>Tuesday, February 2, 20XX</a:t>
            </a:r>
            <a:endParaRPr dirty="0" lang="en-US"/>
          </a:p>
        </p:txBody>
      </p:sp>
      <p:sp>
        <p:nvSpPr>
          <p:cNvPr id="1048792" name="Footer Placeholder 4"/>
          <p:cNvSpPr>
            <a:spLocks noGrp="1"/>
          </p:cNvSpPr>
          <p:nvPr>
            <p:ph type="ftr" sz="quarter" idx="11"/>
          </p:nvPr>
        </p:nvSpPr>
        <p:spPr/>
        <p:txBody>
          <a:bodyPr>
            <a:noAutofit/>
          </a:bodyPr>
          <a:p>
            <a:r>
              <a:rPr lang="en-US"/>
              <a:t>Sample Footer Text</a:t>
            </a:r>
          </a:p>
        </p:txBody>
      </p:sp>
      <p:sp>
        <p:nvSpPr>
          <p:cNvPr id="1048793" name="Slide Number Placeholder 5"/>
          <p:cNvSpPr>
            <a:spLocks noGrp="1"/>
          </p:cNvSpPr>
          <p:nvPr>
            <p:ph type="sldNum" sz="quarter" idx="12"/>
          </p:nvPr>
        </p:nvSpPr>
        <p:spPr/>
        <p:txBody>
          <a:bodyPr>
            <a:noAutofit/>
          </a:bodyPr>
          <a:p>
            <a:fld id="{DBA1B0FB-D917-4C8C-928F-313BD683BF39}" type="slidenum">
              <a:rPr lang="en-US" smtClean="0"/>
              <a:t>‹#›</a:t>
            </a:fld>
            <a:endParaRPr lang="en-US"/>
          </a:p>
        </p:txBody>
      </p:sp>
      <p:sp>
        <p:nvSpPr>
          <p:cNvPr id="1048794" name="Freeform: Shape 18"/>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95" name="Oval 19"/>
          <p:cNvSpPr/>
          <p:nvPr/>
        </p:nvSpPr>
        <p:spPr>
          <a:xfrm rot="8100000">
            <a:off x="626845" y="828962"/>
            <a:ext cx="540000" cy="108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96" name="Oval 24"/>
          <p:cNvSpPr>
            <a:spLocks noChangeAspect="1"/>
          </p:cNvSpPr>
          <p:nvPr/>
        </p:nvSpPr>
        <p:spPr>
          <a:xfrm>
            <a:off x="1800802" y="247285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nvGrpSpPr>
          <p:cNvPr id="77" name="Group 33"/>
          <p:cNvGrpSpPr/>
          <p:nvPr/>
        </p:nvGrpSpPr>
        <p:grpSpPr>
          <a:xfrm>
            <a:off x="1329952" y="4524379"/>
            <a:ext cx="1980001" cy="1363916"/>
            <a:chOff x="4879602" y="3781429"/>
            <a:chExt cx="1980001" cy="1363916"/>
          </a:xfrm>
        </p:grpSpPr>
        <p:sp>
          <p:nvSpPr>
            <p:cNvPr id="1048797" name="Freeform: Shape 34"/>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p>
          </p:txBody>
        </p:sp>
        <p:sp>
          <p:nvSpPr>
            <p:cNvPr id="1048798" name="Freeform: Shape 35"/>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tx1"/>
                </a:solidFill>
              </a:endParaRPr>
            </a:p>
          </p:txBody>
        </p:sp>
        <p:sp>
          <p:nvSpPr>
            <p:cNvPr id="1048799" name="Oval 36"/>
            <p:cNvSpPr/>
            <p:nvPr/>
          </p:nvSpPr>
          <p:spPr>
            <a:xfrm rot="13500000" flipV="1">
              <a:off x="6040374" y="3601683"/>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800" name="Oval 37"/>
            <p:cNvSpPr/>
            <p:nvPr/>
          </p:nvSpPr>
          <p:spPr>
            <a:xfrm rot="13500000" flipV="1">
              <a:off x="5059348" y="4582709"/>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4" name=""/>
        <p:cNvGrpSpPr/>
        <p:nvPr/>
      </p:nvGrpSpPr>
      <p:grpSpPr>
        <a:xfrm>
          <a:off x="0" y="0"/>
          <a:ext cx="0" cy="0"/>
          <a:chOff x="0" y="0"/>
          <a:chExt cx="0" cy="0"/>
        </a:xfrm>
      </p:grpSpPr>
      <p:sp>
        <p:nvSpPr>
          <p:cNvPr id="1048841" name="Oval 21"/>
          <p:cNvSpPr>
            <a:spLocks noChangeAspect="1"/>
          </p:cNvSpPr>
          <p:nvPr/>
        </p:nvSpPr>
        <p:spPr>
          <a:xfrm>
            <a:off x="11069864" y="33337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nvGrpSpPr>
          <p:cNvPr id="85" name="Group 12"/>
          <p:cNvGrpSpPr/>
          <p:nvPr/>
        </p:nvGrpSpPr>
        <p:grpSpPr>
          <a:xfrm>
            <a:off x="331786" y="5528198"/>
            <a:ext cx="631474" cy="667800"/>
            <a:chOff x="2994153" y="1378666"/>
            <a:chExt cx="631474" cy="667800"/>
          </a:xfrm>
        </p:grpSpPr>
        <p:sp>
          <p:nvSpPr>
            <p:cNvPr id="1048842" name="Freeform: Shape 19"/>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843" name="Oval 20"/>
            <p:cNvSpPr/>
            <p:nvPr/>
          </p:nvSpPr>
          <p:spPr>
            <a:xfrm rot="8100000">
              <a:off x="3047090" y="1506466"/>
              <a:ext cx="270000" cy="54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p:nvSpPr>
          <p:cNvPr id="1048844" name="Title 1"/>
          <p:cNvSpPr>
            <a:spLocks noGrp="1"/>
          </p:cNvSpPr>
          <p:nvPr>
            <p:ph type="title"/>
          </p:nvPr>
        </p:nvSpPr>
        <p:spPr>
          <a:xfrm>
            <a:off x="550863" y="549275"/>
            <a:ext cx="11090274" cy="1332000"/>
          </a:xfrm>
        </p:spPr>
        <p:txBody>
          <a:bodyPr>
            <a:noAutofit/>
          </a:bodyPr>
          <a:lstStyle>
            <a:lvl1pPr>
              <a:lnSpc>
                <a:spcPct val="100000"/>
              </a:lnSpc>
            </a:lvl1pPr>
          </a:lstStyle>
          <a:p>
            <a:r>
              <a:rPr lang="en-US"/>
              <a:t>Click to edit Master title style</a:t>
            </a:r>
            <a:endParaRPr dirty="0" lang="en-US"/>
          </a:p>
        </p:txBody>
      </p:sp>
      <p:sp>
        <p:nvSpPr>
          <p:cNvPr id="1048845" name="Content Placeholder 2"/>
          <p:cNvSpPr>
            <a:spLocks noGrp="1"/>
          </p:cNvSpPr>
          <p:nvPr>
            <p:ph sz="half" idx="1"/>
          </p:nvPr>
        </p:nvSpPr>
        <p:spPr>
          <a:xfrm>
            <a:off x="550862" y="2097175"/>
            <a:ext cx="5435600" cy="3995650"/>
          </a:xfrm>
        </p:spPr>
        <p:txBody>
          <a:bodyPr>
            <a:no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46" name="Content Placeholder 3"/>
          <p:cNvSpPr>
            <a:spLocks noGrp="1"/>
          </p:cNvSpPr>
          <p:nvPr>
            <p:ph sz="half" idx="2"/>
          </p:nvPr>
        </p:nvSpPr>
        <p:spPr>
          <a:xfrm>
            <a:off x="6205538" y="2097175"/>
            <a:ext cx="5435600" cy="3995650"/>
          </a:xfrm>
        </p:spPr>
        <p:txBody>
          <a:bodyPr>
            <a:no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47" name="Date Placeholder 4"/>
          <p:cNvSpPr>
            <a:spLocks noGrp="1"/>
          </p:cNvSpPr>
          <p:nvPr>
            <p:ph type="dt" sz="half" idx="10"/>
          </p:nvPr>
        </p:nvSpPr>
        <p:spPr/>
        <p:txBody>
          <a:bodyPr>
            <a:noAutofit/>
          </a:bodyPr>
          <a:p>
            <a:r>
              <a:rPr lang="en-US"/>
              <a:t>Tuesday, February 2, 20XX</a:t>
            </a:r>
          </a:p>
        </p:txBody>
      </p:sp>
      <p:sp>
        <p:nvSpPr>
          <p:cNvPr id="1048848" name="Footer Placeholder 5"/>
          <p:cNvSpPr>
            <a:spLocks noGrp="1"/>
          </p:cNvSpPr>
          <p:nvPr>
            <p:ph type="ftr" sz="quarter" idx="11"/>
          </p:nvPr>
        </p:nvSpPr>
        <p:spPr/>
        <p:txBody>
          <a:bodyPr>
            <a:noAutofit/>
          </a:bodyPr>
          <a:p>
            <a:r>
              <a:rPr lang="en-US"/>
              <a:t>Sample Footer Text</a:t>
            </a:r>
          </a:p>
        </p:txBody>
      </p:sp>
      <p:sp>
        <p:nvSpPr>
          <p:cNvPr id="1048849" name="Slide Number Placeholder 6"/>
          <p:cNvSpPr>
            <a:spLocks noGrp="1"/>
          </p:cNvSpPr>
          <p:nvPr>
            <p:ph type="sldNum" sz="quarter" idx="12"/>
          </p:nvPr>
        </p:nvSpPr>
        <p:spPr/>
        <p:txBody>
          <a:bodyPr>
            <a:noAutofit/>
          </a:bodyPr>
          <a:p>
            <a:fld id="{DBA1B0FB-D917-4C8C-928F-313BD683BF39}"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0" name=""/>
        <p:cNvGrpSpPr/>
        <p:nvPr/>
      </p:nvGrpSpPr>
      <p:grpSpPr>
        <a:xfrm>
          <a:off x="0" y="0"/>
          <a:ext cx="0" cy="0"/>
          <a:chOff x="0" y="0"/>
          <a:chExt cx="0" cy="0"/>
        </a:xfrm>
      </p:grpSpPr>
      <p:sp>
        <p:nvSpPr>
          <p:cNvPr id="1048818" name="Date Placeholder 1"/>
          <p:cNvSpPr>
            <a:spLocks noGrp="1"/>
          </p:cNvSpPr>
          <p:nvPr>
            <p:ph type="dt" sz="half" idx="10"/>
          </p:nvPr>
        </p:nvSpPr>
        <p:spPr/>
        <p:txBody>
          <a:bodyPr>
            <a:noAutofit/>
          </a:bodyPr>
          <a:p>
            <a:r>
              <a:rPr lang="en-US"/>
              <a:t>Tuesday, February 2, 20XX</a:t>
            </a:r>
          </a:p>
        </p:txBody>
      </p:sp>
      <p:sp>
        <p:nvSpPr>
          <p:cNvPr id="1048819" name="Footer Placeholder 2"/>
          <p:cNvSpPr>
            <a:spLocks noGrp="1"/>
          </p:cNvSpPr>
          <p:nvPr>
            <p:ph type="ftr" sz="quarter" idx="11"/>
          </p:nvPr>
        </p:nvSpPr>
        <p:spPr/>
        <p:txBody>
          <a:bodyPr>
            <a:noAutofit/>
          </a:bodyPr>
          <a:p>
            <a:r>
              <a:rPr lang="en-US"/>
              <a:t>Sample Footer Text</a:t>
            </a:r>
          </a:p>
        </p:txBody>
      </p:sp>
      <p:sp>
        <p:nvSpPr>
          <p:cNvPr id="1048820" name="Slide Number Placeholder 3"/>
          <p:cNvSpPr>
            <a:spLocks noGrp="1"/>
          </p:cNvSpPr>
          <p:nvPr>
            <p:ph type="sldNum" sz="quarter" idx="12"/>
          </p:nvPr>
        </p:nvSpPr>
        <p:spPr/>
        <p:txBody>
          <a:bodyPr>
            <a:noAutofit/>
          </a:bodyPr>
          <a:p>
            <a:fld id="{DBA1B0FB-D917-4C8C-928F-313BD683BF3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8" name=""/>
        <p:cNvGrpSpPr/>
        <p:nvPr/>
      </p:nvGrpSpPr>
      <p:grpSpPr>
        <a:xfrm>
          <a:off x="0" y="0"/>
          <a:ext cx="0" cy="0"/>
          <a:chOff x="0" y="0"/>
          <a:chExt cx="0" cy="0"/>
        </a:xfrm>
      </p:grpSpPr>
      <p:grpSp>
        <p:nvGrpSpPr>
          <p:cNvPr id="89" name="Group 7"/>
          <p:cNvGrpSpPr/>
          <p:nvPr/>
        </p:nvGrpSpPr>
        <p:grpSpPr>
          <a:xfrm>
            <a:off x="4949631" y="5111861"/>
            <a:ext cx="1262947" cy="1335600"/>
            <a:chOff x="2678417" y="2427951"/>
            <a:chExt cx="1262947" cy="1335600"/>
          </a:xfrm>
        </p:grpSpPr>
        <p:sp>
          <p:nvSpPr>
            <p:cNvPr id="1048872" name="Freeform: Shape 10"/>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873" name="Oval 11"/>
            <p:cNvSpPr/>
            <p:nvPr/>
          </p:nvSpPr>
          <p:spPr>
            <a:xfrm rot="8100000">
              <a:off x="2784291" y="2683551"/>
              <a:ext cx="540000" cy="108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p:nvSpPr>
          <p:cNvPr id="1048874" name="Title 1"/>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dirty="0" lang="en-US"/>
          </a:p>
        </p:txBody>
      </p:sp>
      <p:sp>
        <p:nvSpPr>
          <p:cNvPr id="1048875" name="Content Placeholder 2"/>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76" name="Text Placeholder 3"/>
          <p:cNvSpPr>
            <a:spLocks noGrp="1"/>
          </p:cNvSpPr>
          <p:nvPr>
            <p:ph type="body" sz="half" idx="2"/>
          </p:nvPr>
        </p:nvSpPr>
        <p:spPr>
          <a:xfrm>
            <a:off x="550863" y="1750060"/>
            <a:ext cx="3565525" cy="4342765"/>
          </a:xfrm>
        </p:spPr>
        <p:txBody>
          <a:bodyPr>
            <a:no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77" name="Date Placeholder 4"/>
          <p:cNvSpPr>
            <a:spLocks noGrp="1"/>
          </p:cNvSpPr>
          <p:nvPr>
            <p:ph type="dt" sz="half" idx="10"/>
          </p:nvPr>
        </p:nvSpPr>
        <p:spPr/>
        <p:txBody>
          <a:bodyPr>
            <a:noAutofit/>
          </a:bodyPr>
          <a:p>
            <a:r>
              <a:rPr lang="en-US"/>
              <a:t>Tuesday, February 2, 20XX</a:t>
            </a:r>
          </a:p>
        </p:txBody>
      </p:sp>
      <p:sp>
        <p:nvSpPr>
          <p:cNvPr id="1048878" name="Footer Placeholder 5"/>
          <p:cNvSpPr>
            <a:spLocks noGrp="1"/>
          </p:cNvSpPr>
          <p:nvPr>
            <p:ph type="ftr" sz="quarter" idx="11"/>
          </p:nvPr>
        </p:nvSpPr>
        <p:spPr/>
        <p:txBody>
          <a:bodyPr>
            <a:noAutofit/>
          </a:bodyPr>
          <a:p>
            <a:r>
              <a:rPr lang="en-US"/>
              <a:t>Sample Footer Text</a:t>
            </a:r>
          </a:p>
        </p:txBody>
      </p:sp>
      <p:sp>
        <p:nvSpPr>
          <p:cNvPr id="1048879" name="Slide Number Placeholder 6"/>
          <p:cNvSpPr>
            <a:spLocks noGrp="1"/>
          </p:cNvSpPr>
          <p:nvPr>
            <p:ph type="sldNum" sz="quarter" idx="12"/>
          </p:nvPr>
        </p:nvSpPr>
        <p:spPr/>
        <p:txBody>
          <a:bodyPr>
            <a:noAutofit/>
          </a:bodyPr>
          <a:p>
            <a:fld id="{DBA1B0FB-D917-4C8C-928F-313BD683BF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37" name=""/>
        <p:cNvGrpSpPr/>
        <p:nvPr/>
      </p:nvGrpSpPr>
      <p:grpSpPr>
        <a:xfrm>
          <a:off x="0" y="0"/>
          <a:ext cx="0" cy="0"/>
          <a:chOff x="0" y="0"/>
          <a:chExt cx="0" cy="0"/>
        </a:xfrm>
      </p:grpSpPr>
      <p:sp>
        <p:nvSpPr>
          <p:cNvPr id="1048594" name="Title 1"/>
          <p:cNvSpPr>
            <a:spLocks noGrp="1"/>
          </p:cNvSpPr>
          <p:nvPr>
            <p:ph type="title" hasCustomPrompt="1"/>
          </p:nvPr>
        </p:nvSpPr>
        <p:spPr>
          <a:xfrm>
            <a:off x="550864" y="549275"/>
            <a:ext cx="3565524" cy="1997855"/>
          </a:xfrm>
        </p:spPr>
        <p:txBody>
          <a:bodyPr anchor="b" anchorCtr="0" wrap="square">
            <a:noAutofit/>
          </a:bodyPr>
          <a:p>
            <a:r>
              <a:rPr dirty="0" lang="en-US"/>
              <a:t>Click to add title</a:t>
            </a:r>
          </a:p>
        </p:txBody>
      </p:sp>
      <p:sp>
        <p:nvSpPr>
          <p:cNvPr id="1048595" name="Content Placeholder 2"/>
          <p:cNvSpPr>
            <a:spLocks noGrp="1"/>
          </p:cNvSpPr>
          <p:nvPr>
            <p:ph idx="1" hasCustomPrompt="1"/>
          </p:nvPr>
        </p:nvSpPr>
        <p:spPr>
          <a:xfrm>
            <a:off x="550863" y="2677306"/>
            <a:ext cx="3565525" cy="3415519"/>
          </a:xfrm>
        </p:spPr>
        <p:txBody>
          <a:bodyPr anchor="t" anchorCtr="0">
            <a:noAutofit/>
          </a:bodyPr>
          <a:lstStyle>
            <a:lvl1pPr>
              <a:buNone/>
            </a:lvl1pPr>
          </a:lstStyle>
          <a:p>
            <a:pPr>
              <a:lnSpc>
                <a:spcPct val="120000"/>
              </a:lnSpc>
            </a:pPr>
            <a:r>
              <a:rPr dirty="0" sz="1600" lang="en-US"/>
              <a:t>Click to add text</a:t>
            </a:r>
          </a:p>
        </p:txBody>
      </p:sp>
      <p:sp>
        <p:nvSpPr>
          <p:cNvPr id="1048596" name="Picture Placeholder 16"/>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p>
            <a:r>
              <a:rPr lang="en-US"/>
              <a:t>Click icon to add picture</a:t>
            </a:r>
          </a:p>
        </p:txBody>
      </p:sp>
      <p:sp>
        <p:nvSpPr>
          <p:cNvPr id="1048597" name="Picture Placeholder 21"/>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p>
            <a:r>
              <a:rPr lang="en-US"/>
              <a:t>Click icon to add picture</a:t>
            </a:r>
          </a:p>
        </p:txBody>
      </p:sp>
      <p:sp>
        <p:nvSpPr>
          <p:cNvPr id="1048598" name="Picture Placeholder 24"/>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p>
            <a:r>
              <a:rPr lang="en-US"/>
              <a:t>Click icon to add picture</a:t>
            </a:r>
          </a:p>
        </p:txBody>
      </p:sp>
      <p:sp>
        <p:nvSpPr>
          <p:cNvPr id="1048599" name="Date Placeholder 1"/>
          <p:cNvSpPr>
            <a:spLocks noGrp="1"/>
          </p:cNvSpPr>
          <p:nvPr>
            <p:ph type="dt" sz="half" idx="10"/>
          </p:nvPr>
        </p:nvSpPr>
        <p:spPr/>
        <p:txBody>
          <a:bodyPr>
            <a:noAutofit/>
          </a:bodyPr>
          <a:p>
            <a:r>
              <a:rPr lang="en-US"/>
              <a:t>Tuesday, February 2, 20XX</a:t>
            </a:r>
          </a:p>
        </p:txBody>
      </p:sp>
      <p:sp>
        <p:nvSpPr>
          <p:cNvPr id="1048600" name="Footer Placeholder 2"/>
          <p:cNvSpPr>
            <a:spLocks noGrp="1"/>
          </p:cNvSpPr>
          <p:nvPr>
            <p:ph type="ftr" sz="quarter" idx="11"/>
          </p:nvPr>
        </p:nvSpPr>
        <p:spPr/>
        <p:txBody>
          <a:bodyPr>
            <a:noAutofit/>
          </a:bodyPr>
          <a:p>
            <a:r>
              <a:rPr lang="en-US"/>
              <a:t>Sample Footer Text</a:t>
            </a:r>
          </a:p>
        </p:txBody>
      </p:sp>
      <p:sp>
        <p:nvSpPr>
          <p:cNvPr id="1048601" name="Slide Number Placeholder 3"/>
          <p:cNvSpPr>
            <a:spLocks noGrp="1"/>
          </p:cNvSpPr>
          <p:nvPr>
            <p:ph type="sldNum" sz="quarter" idx="12"/>
          </p:nvPr>
        </p:nvSpPr>
        <p:spPr/>
        <p:txBody>
          <a:bodyPr>
            <a:noAutofit/>
          </a:bodyPr>
          <a:p>
            <a:fld id="{DBA1B0FB-D917-4C8C-928F-313BD683BF39}" type="slidenum">
              <a:rPr lang="en-US" smtClean="0"/>
              <a:t>‹#›</a:t>
            </a:fld>
            <a:endParaRPr lang="en-US"/>
          </a:p>
        </p:txBody>
      </p:sp>
      <p:sp>
        <p:nvSpPr>
          <p:cNvPr id="1048602" name="Oval 5"/>
          <p:cNvSpPr>
            <a:spLocks noChangeAspect="1"/>
          </p:cNvSpPr>
          <p:nvPr userDrawn="1"/>
        </p:nvSpPr>
        <p:spPr>
          <a:xfrm>
            <a:off x="6548755" y="850167"/>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nvGrpSpPr>
          <p:cNvPr id="38" name="Group 9"/>
          <p:cNvGrpSpPr/>
          <p:nvPr userDrawn="1"/>
        </p:nvGrpSpPr>
        <p:grpSpPr>
          <a:xfrm>
            <a:off x="5602297" y="5691007"/>
            <a:ext cx="667802" cy="631474"/>
            <a:chOff x="3409557" y="4940429"/>
            <a:chExt cx="667802" cy="631474"/>
          </a:xfrm>
        </p:grpSpPr>
        <p:sp>
          <p:nvSpPr>
            <p:cNvPr id="1048603" name="Freeform: Shape 10"/>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80000"/>
                    <a:lumOff val="20000"/>
                  </a:schemeClr>
                </a:gs>
                <a:gs pos="60000">
                  <a:schemeClr val="bg2">
                    <a:lumMod val="90000"/>
                    <a:lumOff val="10000"/>
                  </a:schemeClr>
                </a:gs>
                <a:gs pos="100000">
                  <a:schemeClr val="bg2"/>
                </a:gs>
              </a:gsLst>
              <a:lin ang="600000" scaled="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04" name="Oval 11"/>
            <p:cNvSpPr/>
            <p:nvPr/>
          </p:nvSpPr>
          <p:spPr>
            <a:xfrm rot="13500000">
              <a:off x="3544558" y="4858365"/>
              <a:ext cx="270000" cy="540001"/>
            </a:xfrm>
            <a:prstGeom prst="ellipse"/>
            <a:gradFill>
              <a:gsLst>
                <a:gs pos="0">
                  <a:schemeClr val="bg2">
                    <a:lumMod val="75000"/>
                    <a:lumOff val="25000"/>
                    <a:alpha val="33000"/>
                  </a:schemeClr>
                </a:gs>
                <a:gs pos="100000">
                  <a:schemeClr val="accent1">
                    <a:lumMod val="60000"/>
                    <a:lumOff val="40000"/>
                    <a:alpha val="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dirty="0"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43" name=""/>
        <p:cNvGrpSpPr/>
        <p:nvPr/>
      </p:nvGrpSpPr>
      <p:grpSpPr>
        <a:xfrm>
          <a:off x="0" y="0"/>
          <a:ext cx="0" cy="0"/>
          <a:chOff x="0" y="0"/>
          <a:chExt cx="0" cy="0"/>
        </a:xfrm>
      </p:grpSpPr>
      <p:sp>
        <p:nvSpPr>
          <p:cNvPr id="1048621" name="Title 1"/>
          <p:cNvSpPr>
            <a:spLocks noGrp="1"/>
          </p:cNvSpPr>
          <p:nvPr>
            <p:ph type="title"/>
          </p:nvPr>
        </p:nvSpPr>
        <p:spPr>
          <a:xfrm>
            <a:off x="550863" y="4507200"/>
            <a:ext cx="4500562" cy="1562959"/>
          </a:xfrm>
        </p:spPr>
        <p:txBody>
          <a:bodyPr anchor="t" anchorCtr="0" wrap="square">
            <a:noAutofit/>
          </a:bodyPr>
          <a:p>
            <a:r>
              <a:rPr lang="en-US"/>
              <a:t>Click to edit Master title style</a:t>
            </a:r>
            <a:endParaRPr dirty="0" lang="en-US"/>
          </a:p>
        </p:txBody>
      </p:sp>
      <p:sp>
        <p:nvSpPr>
          <p:cNvPr id="1048622" name="Picture Placeholder 11"/>
          <p:cNvSpPr>
            <a:spLocks noGrp="1"/>
          </p:cNvSpPr>
          <p:nvPr>
            <p:ph type="pic" sz="quarter" idx="13"/>
          </p:nvPr>
        </p:nvSpPr>
        <p:spPr>
          <a:xfrm>
            <a:off x="0" y="0"/>
            <a:ext cx="3054096" cy="3776472"/>
          </a:xfrm>
          <a:solidFill>
            <a:schemeClr val="accent5"/>
          </a:solidFill>
        </p:spPr>
        <p:txBody>
          <a:bodyPr>
            <a:noAutofit/>
          </a:bodyPr>
          <a:p>
            <a:r>
              <a:rPr lang="en-US"/>
              <a:t>Click icon to add picture</a:t>
            </a:r>
          </a:p>
        </p:txBody>
      </p:sp>
      <p:sp>
        <p:nvSpPr>
          <p:cNvPr id="1048623" name="Picture Placeholder 11"/>
          <p:cNvSpPr>
            <a:spLocks noGrp="1"/>
          </p:cNvSpPr>
          <p:nvPr>
            <p:ph type="pic" sz="quarter" idx="14"/>
          </p:nvPr>
        </p:nvSpPr>
        <p:spPr>
          <a:xfrm>
            <a:off x="3054096" y="0"/>
            <a:ext cx="3054096" cy="3776472"/>
          </a:xfrm>
          <a:solidFill>
            <a:schemeClr val="accent5"/>
          </a:solidFill>
        </p:spPr>
        <p:txBody>
          <a:bodyPr>
            <a:noAutofit/>
          </a:bodyPr>
          <a:p>
            <a:r>
              <a:rPr lang="en-US"/>
              <a:t>Click icon to add picture</a:t>
            </a:r>
          </a:p>
        </p:txBody>
      </p:sp>
      <p:sp>
        <p:nvSpPr>
          <p:cNvPr id="1048624" name="Picture Placeholder 11"/>
          <p:cNvSpPr>
            <a:spLocks noGrp="1"/>
          </p:cNvSpPr>
          <p:nvPr>
            <p:ph type="pic" sz="quarter" idx="15"/>
          </p:nvPr>
        </p:nvSpPr>
        <p:spPr>
          <a:xfrm>
            <a:off x="6083808" y="0"/>
            <a:ext cx="3054096" cy="3776472"/>
          </a:xfrm>
          <a:solidFill>
            <a:schemeClr val="accent5"/>
          </a:solidFill>
        </p:spPr>
        <p:txBody>
          <a:bodyPr>
            <a:noAutofit/>
          </a:bodyPr>
          <a:p>
            <a:r>
              <a:rPr lang="en-US"/>
              <a:t>Click icon to add picture</a:t>
            </a:r>
          </a:p>
        </p:txBody>
      </p:sp>
      <p:sp>
        <p:nvSpPr>
          <p:cNvPr id="1048625" name="Picture Placeholder 11"/>
          <p:cNvSpPr>
            <a:spLocks noGrp="1"/>
          </p:cNvSpPr>
          <p:nvPr>
            <p:ph type="pic" sz="quarter" idx="16"/>
          </p:nvPr>
        </p:nvSpPr>
        <p:spPr>
          <a:xfrm>
            <a:off x="9137904" y="0"/>
            <a:ext cx="3054096" cy="3776472"/>
          </a:xfrm>
          <a:solidFill>
            <a:schemeClr val="accent5"/>
          </a:solidFill>
        </p:spPr>
        <p:txBody>
          <a:bodyPr>
            <a:noAutofit/>
          </a:bodyPr>
          <a:p>
            <a:r>
              <a:rPr lang="en-US"/>
              <a:t>Click icon to add picture</a:t>
            </a:r>
          </a:p>
        </p:txBody>
      </p:sp>
      <p:sp>
        <p:nvSpPr>
          <p:cNvPr id="1048626" name="Date Placeholder 1"/>
          <p:cNvSpPr>
            <a:spLocks noGrp="1"/>
          </p:cNvSpPr>
          <p:nvPr>
            <p:ph type="dt" sz="half" idx="10"/>
          </p:nvPr>
        </p:nvSpPr>
        <p:spPr/>
        <p:txBody>
          <a:bodyPr>
            <a:noAutofit/>
          </a:bodyPr>
          <a:p>
            <a:r>
              <a:rPr lang="en-US"/>
              <a:t>Tuesday, February 2, 20XX</a:t>
            </a:r>
          </a:p>
        </p:txBody>
      </p:sp>
      <p:sp>
        <p:nvSpPr>
          <p:cNvPr id="1048627" name="Footer Placeholder 2"/>
          <p:cNvSpPr>
            <a:spLocks noGrp="1"/>
          </p:cNvSpPr>
          <p:nvPr>
            <p:ph type="ftr" sz="quarter" idx="11"/>
          </p:nvPr>
        </p:nvSpPr>
        <p:spPr/>
        <p:txBody>
          <a:bodyPr>
            <a:noAutofit/>
          </a:bodyPr>
          <a:p>
            <a:r>
              <a:rPr lang="en-US"/>
              <a:t>Sample Footer Text</a:t>
            </a:r>
          </a:p>
        </p:txBody>
      </p:sp>
      <p:sp>
        <p:nvSpPr>
          <p:cNvPr id="1048628" name="Slide Number Placeholder 3"/>
          <p:cNvSpPr>
            <a:spLocks noGrp="1"/>
          </p:cNvSpPr>
          <p:nvPr>
            <p:ph type="sldNum" sz="quarter" idx="12"/>
          </p:nvPr>
        </p:nvSpPr>
        <p:spPr/>
        <p:txBody>
          <a:bodyPr>
            <a:noAutofit/>
          </a:bodyPr>
          <a:p>
            <a:fld id="{DBA1B0FB-D917-4C8C-928F-313BD683BF39}" type="slidenum">
              <a:rPr lang="en-US" smtClean="0"/>
              <a:t>‹#›</a:t>
            </a:fld>
            <a:endParaRPr lang="en-US"/>
          </a:p>
        </p:txBody>
      </p:sp>
      <p:sp>
        <p:nvSpPr>
          <p:cNvPr id="1048629" name="Content Placeholder 6"/>
          <p:cNvSpPr>
            <a:spLocks noGrp="1"/>
          </p:cNvSpPr>
          <p:nvPr>
            <p:ph sz="quarter" idx="15"/>
          </p:nvPr>
        </p:nvSpPr>
        <p:spPr>
          <a:xfrm>
            <a:off x="5262411" y="4508500"/>
            <a:ext cx="6221412" cy="1563688"/>
          </a:xfrm>
        </p:spPr>
        <p:txBody>
          <a:bodyPr>
            <a:noAutofit/>
          </a:bodyPr>
          <a:lstStyle>
            <a:lvl1pPr indent="-228600" marL="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47" name=""/>
        <p:cNvGrpSpPr/>
        <p:nvPr/>
      </p:nvGrpSpPr>
      <p:grpSpPr>
        <a:xfrm>
          <a:off x="0" y="0"/>
          <a:ext cx="0" cy="0"/>
          <a:chOff x="0" y="0"/>
          <a:chExt cx="0" cy="0"/>
        </a:xfrm>
      </p:grpSpPr>
      <p:sp>
        <p:nvSpPr>
          <p:cNvPr id="1048641" name="Picture Placeholder 7"/>
          <p:cNvSpPr>
            <a:spLocks noGrp="1"/>
          </p:cNvSpPr>
          <p:nvPr>
            <p:ph type="pic" sz="quarter" idx="13"/>
          </p:nvPr>
        </p:nvSpPr>
        <p:spPr>
          <a:xfrm>
            <a:off x="0" y="0"/>
            <a:ext cx="12192000" cy="6858000"/>
          </a:xfrm>
          <a:solidFill>
            <a:schemeClr val="accent5"/>
          </a:solidFill>
        </p:spPr>
        <p:txBody>
          <a:bodyPr/>
          <a:p>
            <a:r>
              <a:rPr lang="en-US"/>
              <a:t>Click icon to add picture</a:t>
            </a:r>
          </a:p>
        </p:txBody>
      </p:sp>
      <p:sp>
        <p:nvSpPr>
          <p:cNvPr id="1048642" name="Date Placeholder 3"/>
          <p:cNvSpPr>
            <a:spLocks noGrp="1"/>
          </p:cNvSpPr>
          <p:nvPr>
            <p:ph type="dt" sz="half" idx="10"/>
          </p:nvPr>
        </p:nvSpPr>
        <p:spPr/>
        <p:txBody>
          <a:bodyPr/>
          <a:p>
            <a:r>
              <a:rPr lang="en-US"/>
              <a:t>Tuesday, February 2, 20XX</a:t>
            </a:r>
          </a:p>
        </p:txBody>
      </p:sp>
      <p:sp>
        <p:nvSpPr>
          <p:cNvPr id="1048643" name="Footer Placeholder 4"/>
          <p:cNvSpPr>
            <a:spLocks noGrp="1"/>
          </p:cNvSpPr>
          <p:nvPr>
            <p:ph type="ftr" sz="quarter" idx="11"/>
          </p:nvPr>
        </p:nvSpPr>
        <p:spPr/>
        <p:txBody>
          <a:bodyPr/>
          <a:p>
            <a:r>
              <a:rPr lang="en-US"/>
              <a:t>Sample Footer Text</a:t>
            </a:r>
          </a:p>
        </p:txBody>
      </p:sp>
      <p:sp>
        <p:nvSpPr>
          <p:cNvPr id="1048644" name="Slide Number Placeholder 5"/>
          <p:cNvSpPr>
            <a:spLocks noGrp="1"/>
          </p:cNvSpPr>
          <p:nvPr>
            <p:ph type="sldNum" sz="quarter" idx="12"/>
          </p:nvPr>
        </p:nvSpPr>
        <p:spPr/>
        <p:txBody>
          <a:bodyPr/>
          <a:p>
            <a:fld id="{DBA1B0FB-D917-4C8C-928F-313BD683BF39}" type="slidenum">
              <a:rPr lang="en-US" smtClean="0"/>
              <a:t>‹#›</a:t>
            </a:fld>
            <a:endParaRPr lang="en-US"/>
          </a:p>
        </p:txBody>
      </p:sp>
      <p:sp>
        <p:nvSpPr>
          <p:cNvPr id="1048645" name="Rectangle 12"/>
          <p:cNvSpPr/>
          <p:nvPr userDrawn="1"/>
        </p:nvSpPr>
        <p:spPr>
          <a:xfrm>
            <a:off x="0" y="5773729"/>
            <a:ext cx="12192000" cy="1084271"/>
          </a:xfrm>
          <a:prstGeom prst="rect"/>
          <a:gradFill flip="none" rotWithShape="1">
            <a:gsLst>
              <a:gs pos="28000">
                <a:schemeClr val="bg2">
                  <a:alpha val="0"/>
                </a:schemeClr>
              </a:gs>
              <a:gs pos="90000">
                <a:schemeClr val="bg2">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6" name="Rectangle 13"/>
          <p:cNvSpPr/>
          <p:nvPr userDrawn="1"/>
        </p:nvSpPr>
        <p:spPr>
          <a:xfrm rot="10800000">
            <a:off x="0" y="-3"/>
            <a:ext cx="9000000" cy="6857998"/>
          </a:xfrm>
          <a:prstGeom prst="rect"/>
          <a:gradFill flip="none" rotWithShape="1">
            <a:gsLst>
              <a:gs pos="0">
                <a:schemeClr val="bg2">
                  <a:alpha val="0"/>
                </a:schemeClr>
              </a:gs>
              <a:gs pos="50000">
                <a:schemeClr val="bg2">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7" name="Title 1"/>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dirty="0" lang="en-US"/>
          </a:p>
        </p:txBody>
      </p:sp>
      <p:sp>
        <p:nvSpPr>
          <p:cNvPr id="1048648" name="Subtitle 2"/>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dirty="0" lang="en-US">
              <a:solidFill>
                <a:schemeClr val="tx1">
                  <a:alpha val="60000"/>
                </a:schemeClr>
              </a:solidFill>
            </a:endParaRPr>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81" name=""/>
        <p:cNvGrpSpPr/>
        <p:nvPr/>
      </p:nvGrpSpPr>
      <p:grpSpPr>
        <a:xfrm>
          <a:off x="0" y="0"/>
          <a:ext cx="0" cy="0"/>
          <a:chOff x="0" y="0"/>
          <a:chExt cx="0" cy="0"/>
        </a:xfrm>
      </p:grpSpPr>
      <p:sp>
        <p:nvSpPr>
          <p:cNvPr id="1048821" name="Picture Placeholder 7"/>
          <p:cNvSpPr>
            <a:spLocks noGrp="1"/>
          </p:cNvSpPr>
          <p:nvPr>
            <p:ph type="pic" sz="quarter" idx="13"/>
          </p:nvPr>
        </p:nvSpPr>
        <p:spPr>
          <a:xfrm>
            <a:off x="0" y="0"/>
            <a:ext cx="12192000" cy="6858000"/>
          </a:xfrm>
          <a:solidFill>
            <a:schemeClr val="bg2"/>
          </a:solidFill>
        </p:spPr>
        <p:txBody>
          <a:bodyPr/>
          <a:p>
            <a:r>
              <a:rPr lang="en-US"/>
              <a:t>Click icon to add picture</a:t>
            </a:r>
          </a:p>
        </p:txBody>
      </p:sp>
      <p:sp>
        <p:nvSpPr>
          <p:cNvPr id="1048822" name="Subtitle 2"/>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indent="0" marL="548640">
              <a:lnSpc>
                <a:spcPct val="200000"/>
              </a:lnSpc>
              <a:buNone/>
            </a:lvl1pPr>
          </a:lstStyle>
          <a:p>
            <a:r>
              <a:rPr lang="en-US">
                <a:solidFill>
                  <a:schemeClr val="tx1">
                    <a:alpha val="60000"/>
                  </a:schemeClr>
                </a:solidFill>
              </a:rPr>
              <a:t>Click to edit Master subtitle style</a:t>
            </a:r>
            <a:endParaRPr dirty="0" lang="en-US">
              <a:solidFill>
                <a:schemeClr val="tx1">
                  <a:alpha val="60000"/>
                </a:schemeClr>
              </a:solidFill>
            </a:endParaRPr>
          </a:p>
        </p:txBody>
      </p:sp>
      <p:sp>
        <p:nvSpPr>
          <p:cNvPr id="1048823" name="Title 1"/>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gradFill>
        </p:spPr>
        <p:txBody>
          <a:bodyPr anchor="b" anchorCtr="0">
            <a:noAutofit/>
          </a:bodyPr>
          <a:lstStyle>
            <a:lvl1pPr marL="548640">
              <a:spcAft>
                <a:spcPts val="1200"/>
              </a:spcAft>
              <a:defRPr sz="6400"/>
            </a:lvl1pPr>
          </a:lstStyle>
          <a:p>
            <a:r>
              <a:rPr lang="en-US"/>
              <a:t>Click to edit Master title style</a:t>
            </a:r>
            <a:endParaRPr dirty="0" lang="en-US"/>
          </a:p>
        </p:txBody>
      </p:sp>
    </p:spTree>
  </p:cSld>
  <p:clrMapOvr>
    <a:overrideClrMapping accent1="accent1" accent2="accent2" accent3="accent3" accent4="accent4" accent5="accent5" accent6="accent6" bg1="dk1" bg2="dk2" tx1="lt1" tx2="lt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5_Chart Table Timeline">
    <p:spTree>
      <p:nvGrpSpPr>
        <p:cNvPr id="60" name=""/>
        <p:cNvGrpSpPr/>
        <p:nvPr/>
      </p:nvGrpSpPr>
      <p:grpSpPr>
        <a:xfrm>
          <a:off x="0" y="0"/>
          <a:ext cx="0" cy="0"/>
          <a:chOff x="0" y="0"/>
          <a:chExt cx="0" cy="0"/>
        </a:xfrm>
      </p:grpSpPr>
      <p:grpSp>
        <p:nvGrpSpPr>
          <p:cNvPr id="61" name="Group 11"/>
          <p:cNvGrpSpPr/>
          <p:nvPr/>
        </p:nvGrpSpPr>
        <p:grpSpPr>
          <a:xfrm>
            <a:off x="613998" y="5334748"/>
            <a:ext cx="678135" cy="990000"/>
            <a:chOff x="10490969" y="1448827"/>
            <a:chExt cx="678135" cy="990000"/>
          </a:xfrm>
        </p:grpSpPr>
        <p:sp>
          <p:nvSpPr>
            <p:cNvPr id="1048700" name="Freeform: Shape 12"/>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r="13500000" dist="508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tx1"/>
                </a:solidFill>
              </a:endParaRPr>
            </a:p>
          </p:txBody>
        </p:sp>
        <p:sp>
          <p:nvSpPr>
            <p:cNvPr id="1048701" name="Oval 13"/>
            <p:cNvSpPr/>
            <p:nvPr/>
          </p:nvSpPr>
          <p:spPr>
            <a:xfrm rot="8100000" flipH="1" flipV="1">
              <a:off x="11115555" y="1939340"/>
              <a:ext cx="53549" cy="233295"/>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02" name="Oval 14"/>
            <p:cNvSpPr/>
            <p:nvPr/>
          </p:nvSpPr>
          <p:spPr>
            <a:xfrm rot="8100000" flipH="1" flipV="1">
              <a:off x="10625042" y="1448827"/>
              <a:ext cx="53549" cy="233295"/>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03" name="Freeform: Shape 15"/>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lang="en-US">
                <a:solidFill>
                  <a:schemeClr val="tx1"/>
                </a:solidFill>
              </a:endParaRPr>
            </a:p>
          </p:txBody>
        </p:sp>
      </p:grpSp>
      <p:sp>
        <p:nvSpPr>
          <p:cNvPr id="1048704" name="Title 1"/>
          <p:cNvSpPr>
            <a:spLocks noGrp="1"/>
          </p:cNvSpPr>
          <p:nvPr>
            <p:ph type="title"/>
          </p:nvPr>
        </p:nvSpPr>
        <p:spPr>
          <a:xfrm>
            <a:off x="550862" y="549275"/>
            <a:ext cx="11091600" cy="1332000"/>
          </a:xfrm>
        </p:spPr>
        <p:txBody>
          <a:bodyPr anchor="t" anchorCtr="0" bIns="0" lIns="0" rIns="0" rtlCol="0" tIns="0" vert="horz" wrap="square">
            <a:noAutofit/>
          </a:bodyPr>
          <a:lstStyle>
            <a:lvl1pPr>
              <a:defRPr dirty="0" lang="en-US"/>
            </a:lvl1pPr>
          </a:lstStyle>
          <a:p>
            <a:pPr lvl="0">
              <a:lnSpc>
                <a:spcPct val="100000"/>
              </a:lnSpc>
            </a:pPr>
            <a:r>
              <a:rPr lang="en-US"/>
              <a:t>Click to edit Master title style</a:t>
            </a:r>
            <a:endParaRPr dirty="0" lang="en-US"/>
          </a:p>
        </p:txBody>
      </p:sp>
      <p:sp>
        <p:nvSpPr>
          <p:cNvPr id="1048705" name="Content Placeholder 2"/>
          <p:cNvSpPr>
            <a:spLocks noGrp="1"/>
          </p:cNvSpPr>
          <p:nvPr>
            <p:ph idx="1"/>
          </p:nvPr>
        </p:nvSpPr>
        <p:spPr>
          <a:xfrm>
            <a:off x="550863" y="2113199"/>
            <a:ext cx="11090274" cy="3979625"/>
          </a:xfrm>
        </p:spPr>
        <p:txBody>
          <a:bodyPr>
            <a:no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noAutofit/>
          </a:bodyPr>
          <a:p>
            <a:r>
              <a:rPr lang="en-US"/>
              <a:t>Tuesday, February 2, 20XX</a:t>
            </a:r>
          </a:p>
        </p:txBody>
      </p:sp>
      <p:sp>
        <p:nvSpPr>
          <p:cNvPr id="1048707" name="Footer Placeholder 4"/>
          <p:cNvSpPr>
            <a:spLocks noGrp="1"/>
          </p:cNvSpPr>
          <p:nvPr>
            <p:ph type="ftr" sz="quarter" idx="11"/>
          </p:nvPr>
        </p:nvSpPr>
        <p:spPr/>
        <p:txBody>
          <a:bodyPr>
            <a:noAutofit/>
          </a:bodyPr>
          <a:p>
            <a:r>
              <a:rPr lang="en-US"/>
              <a:t>Sample Footer Text</a:t>
            </a:r>
          </a:p>
        </p:txBody>
      </p:sp>
      <p:sp>
        <p:nvSpPr>
          <p:cNvPr id="1048708" name="Slide Number Placeholder 5"/>
          <p:cNvSpPr>
            <a:spLocks noGrp="1"/>
          </p:cNvSpPr>
          <p:nvPr>
            <p:ph type="sldNum" sz="quarter" idx="12"/>
          </p:nvPr>
        </p:nvSpPr>
        <p:spPr/>
        <p:txBody>
          <a:bodyPr>
            <a:noAutofit/>
          </a:bodyPr>
          <a:p>
            <a:fld id="{DBA1B0FB-D917-4C8C-928F-313BD683BF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40" name=""/>
        <p:cNvGrpSpPr/>
        <p:nvPr/>
      </p:nvGrpSpPr>
      <p:grpSpPr>
        <a:xfrm>
          <a:off x="0" y="0"/>
          <a:ext cx="0" cy="0"/>
          <a:chOff x="0" y="0"/>
          <a:chExt cx="0" cy="0"/>
        </a:xfrm>
      </p:grpSpPr>
      <p:sp>
        <p:nvSpPr>
          <p:cNvPr id="1048608" name="Title 1"/>
          <p:cNvSpPr>
            <a:spLocks noGrp="1"/>
          </p:cNvSpPr>
          <p:nvPr>
            <p:ph type="title"/>
          </p:nvPr>
        </p:nvSpPr>
        <p:spPr>
          <a:xfrm>
            <a:off x="550864" y="549275"/>
            <a:ext cx="3566160" cy="3384550"/>
          </a:xfrm>
        </p:spPr>
        <p:txBody>
          <a:bodyPr anchor="b" anchorCtr="0" wrap="square">
            <a:noAutofit/>
          </a:bodyPr>
          <a:lstStyle>
            <a:lvl1pPr>
              <a:defRPr sz="4000"/>
            </a:lvl1pPr>
          </a:lstStyle>
          <a:p>
            <a:r>
              <a:rPr lang="en-US"/>
              <a:t>Click to edit Master title style</a:t>
            </a:r>
            <a:endParaRPr dirty="0" lang="en-US"/>
          </a:p>
        </p:txBody>
      </p:sp>
      <p:grpSp>
        <p:nvGrpSpPr>
          <p:cNvPr id="41" name="Group 7"/>
          <p:cNvGrpSpPr/>
          <p:nvPr userDrawn="1"/>
        </p:nvGrpSpPr>
        <p:grpSpPr>
          <a:xfrm>
            <a:off x="10822156" y="4143453"/>
            <a:ext cx="734257" cy="760506"/>
            <a:chOff x="5243759" y="1363788"/>
            <a:chExt cx="734257" cy="760506"/>
          </a:xfrm>
        </p:grpSpPr>
        <p:sp>
          <p:nvSpPr>
            <p:cNvPr id="1048609"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10"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11"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p:nvSpPr>
          <p:cNvPr id="1048612" name="Oval 11"/>
          <p:cNvSpPr>
            <a:spLocks noChangeAspect="1"/>
          </p:cNvSpPr>
          <p:nvPr userDrawn="1"/>
        </p:nvSpPr>
        <p:spPr>
          <a:xfrm>
            <a:off x="5668780" y="5059009"/>
            <a:ext cx="1080000" cy="1080000"/>
          </a:xfrm>
          <a:prstGeom prst="ellipse"/>
          <a:gradFill flip="none" rotWithShape="1">
            <a:gsLst>
              <a:gs pos="60000">
                <a:schemeClr val="bg2">
                  <a:lumMod val="100000"/>
                </a:schemeClr>
              </a:gs>
              <a:gs pos="100000">
                <a:schemeClr val="bg2">
                  <a:lumMod val="50000"/>
                  <a:lumOff val="50000"/>
                </a:schemeClr>
              </a:gs>
            </a:gsLst>
            <a:path path="circle">
              <a:fillToRect l="100000" b="100000"/>
            </a:path>
            <a:tileRect t="-100000" r="-100000"/>
          </a:gradFill>
          <a:ln>
            <a:noFill/>
          </a:ln>
          <a:effectLst>
            <a:innerShdw blurRad="254000" dir="2700000" dist="127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13" name="Content Placeholder 16"/>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048614" name="Picture Placeholder 14"/>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p>
            <a:r>
              <a:rPr lang="en-US"/>
              <a:t>Click icon to add picture</a:t>
            </a:r>
          </a:p>
        </p:txBody>
      </p:sp>
      <p:sp>
        <p:nvSpPr>
          <p:cNvPr id="1048615" name="Date Placeholder 1"/>
          <p:cNvSpPr>
            <a:spLocks noGrp="1"/>
          </p:cNvSpPr>
          <p:nvPr>
            <p:ph type="dt" sz="half" idx="10"/>
          </p:nvPr>
        </p:nvSpPr>
        <p:spPr/>
        <p:txBody>
          <a:bodyPr>
            <a:noAutofit/>
          </a:bodyPr>
          <a:p>
            <a:r>
              <a:rPr lang="en-US"/>
              <a:t>Tuesday, February 2, 20XX</a:t>
            </a:r>
          </a:p>
        </p:txBody>
      </p:sp>
      <p:sp>
        <p:nvSpPr>
          <p:cNvPr id="1048616" name="Footer Placeholder 2"/>
          <p:cNvSpPr>
            <a:spLocks noGrp="1"/>
          </p:cNvSpPr>
          <p:nvPr>
            <p:ph type="ftr" sz="quarter" idx="11"/>
          </p:nvPr>
        </p:nvSpPr>
        <p:spPr/>
        <p:txBody>
          <a:bodyPr>
            <a:noAutofit/>
          </a:bodyPr>
          <a:p>
            <a:r>
              <a:rPr lang="en-US"/>
              <a:t>Sample Footer Text</a:t>
            </a:r>
          </a:p>
        </p:txBody>
      </p:sp>
      <p:sp>
        <p:nvSpPr>
          <p:cNvPr id="1048617" name="Slide Number Placeholder 3"/>
          <p:cNvSpPr>
            <a:spLocks noGrp="1"/>
          </p:cNvSpPr>
          <p:nvPr>
            <p:ph type="sldNum" sz="quarter" idx="12"/>
          </p:nvPr>
        </p:nvSpPr>
        <p:spPr/>
        <p:txBody>
          <a:bodyPr>
            <a:noAutofit/>
          </a:bodyPr>
          <a:p>
            <a:fld id="{DBA1B0FB-D917-4C8C-928F-313BD683BF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86" name=""/>
        <p:cNvGrpSpPr/>
        <p:nvPr/>
      </p:nvGrpSpPr>
      <p:grpSpPr>
        <a:xfrm>
          <a:off x="0" y="0"/>
          <a:ext cx="0" cy="0"/>
          <a:chOff x="0" y="0"/>
          <a:chExt cx="0" cy="0"/>
        </a:xfrm>
      </p:grpSpPr>
      <p:sp>
        <p:nvSpPr>
          <p:cNvPr id="1048850" name="Rectangle 15"/>
          <p:cNvSpPr/>
          <p:nvPr userDrawn="1"/>
        </p:nvSpPr>
        <p:spPr>
          <a:xfrm>
            <a:off x="0" y="5773729"/>
            <a:ext cx="12192000" cy="1084271"/>
          </a:xfrm>
          <a:prstGeom prst="rect"/>
          <a:gradFill flip="none" rotWithShape="1">
            <a:gsLst>
              <a:gs pos="40000">
                <a:schemeClr val="bg2">
                  <a:alpha val="0"/>
                </a:schemeClr>
              </a:gs>
              <a:gs pos="100000">
                <a:schemeClr val="bg2">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lang="en-US"/>
          </a:p>
        </p:txBody>
      </p:sp>
      <p:sp>
        <p:nvSpPr>
          <p:cNvPr id="1048851" name="Oval 33"/>
          <p:cNvSpPr>
            <a:spLocks noChangeAspect="1"/>
          </p:cNvSpPr>
          <p:nvPr userDrawn="1"/>
        </p:nvSpPr>
        <p:spPr>
          <a:xfrm>
            <a:off x="10288775" y="762609"/>
            <a:ext cx="1080000" cy="1080000"/>
          </a:xfrm>
          <a:prstGeom prst="ellipse"/>
          <a:gradFill flip="none" rotWithShape="1">
            <a:gsLst>
              <a:gs pos="60000">
                <a:schemeClr val="bg2">
                  <a:lumMod val="100000"/>
                </a:schemeClr>
              </a:gs>
              <a:gs pos="100000">
                <a:schemeClr val="bg2">
                  <a:lumMod val="50000"/>
                  <a:lumOff val="50000"/>
                </a:schemeClr>
              </a:gs>
            </a:gsLst>
            <a:path path="circle">
              <a:fillToRect l="100000" b="100000"/>
            </a:path>
            <a:tileRect t="-100000" r="-100000"/>
          </a:gradFill>
          <a:ln>
            <a:noFill/>
          </a:ln>
          <a:effectLst>
            <a:innerShdw blurRad="254000" dir="2700000" dist="127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852" name="Title 5"/>
          <p:cNvSpPr>
            <a:spLocks noGrp="1"/>
          </p:cNvSpPr>
          <p:nvPr>
            <p:ph type="ctrTitle" hasCustomPrompt="1"/>
          </p:nvPr>
        </p:nvSpPr>
        <p:spPr>
          <a:xfrm>
            <a:off x="548640" y="548640"/>
            <a:ext cx="8281987" cy="1253041"/>
          </a:xfrm>
        </p:spPr>
        <p:txBody>
          <a:bodyPr>
            <a:noAutofit/>
          </a:bodyPr>
          <a:p>
            <a:r>
              <a:rPr dirty="0" lang="en-US"/>
              <a:t>Team</a:t>
            </a:r>
          </a:p>
        </p:txBody>
      </p:sp>
      <p:grpSp>
        <p:nvGrpSpPr>
          <p:cNvPr id="87" name="Group 50"/>
          <p:cNvGrpSpPr/>
          <p:nvPr userDrawn="1"/>
        </p:nvGrpSpPr>
        <p:grpSpPr>
          <a:xfrm>
            <a:off x="1800565" y="4518946"/>
            <a:ext cx="1980001" cy="1363916"/>
            <a:chOff x="4879602" y="3781429"/>
            <a:chExt cx="1980001" cy="1363916"/>
          </a:xfrm>
        </p:grpSpPr>
        <p:sp>
          <p:nvSpPr>
            <p:cNvPr id="1048853" name="Freeform: Shape 51"/>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lang="en-US"/>
            </a:p>
          </p:txBody>
        </p:sp>
        <p:sp>
          <p:nvSpPr>
            <p:cNvPr id="1048854" name="Freeform: Shape 52"/>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lang="en-US">
                <a:solidFill>
                  <a:schemeClr val="tx1"/>
                </a:solidFill>
              </a:endParaRPr>
            </a:p>
          </p:txBody>
        </p:sp>
        <p:sp>
          <p:nvSpPr>
            <p:cNvPr id="1048855" name="Oval 53"/>
            <p:cNvSpPr/>
            <p:nvPr/>
          </p:nvSpPr>
          <p:spPr>
            <a:xfrm rot="13500000" flipV="1">
              <a:off x="6040374" y="3601683"/>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856" name="Oval 54"/>
            <p:cNvSpPr/>
            <p:nvPr/>
          </p:nvSpPr>
          <p:spPr>
            <a:xfrm rot="13500000" flipV="1">
              <a:off x="5059348" y="4582709"/>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p:nvSpPr>
          <p:cNvPr id="1048857" name="Picture Placeholder 55"/>
          <p:cNvSpPr>
            <a:spLocks noGrp="1"/>
          </p:cNvSpPr>
          <p:nvPr>
            <p:ph type="pic" sz="quarter" idx="13"/>
          </p:nvPr>
        </p:nvSpPr>
        <p:spPr>
          <a:xfrm>
            <a:off x="1078992" y="1990724"/>
            <a:ext cx="1691640" cy="1435608"/>
          </a:xfrm>
          <a:solidFill>
            <a:schemeClr val="accent5"/>
          </a:solidFill>
        </p:spPr>
        <p:txBody>
          <a:bodyPr>
            <a:noAutofit/>
          </a:bodyPr>
          <a:p>
            <a:r>
              <a:rPr lang="en-US"/>
              <a:t>Click icon to add picture</a:t>
            </a:r>
          </a:p>
        </p:txBody>
      </p:sp>
      <p:sp>
        <p:nvSpPr>
          <p:cNvPr id="1048858" name="Picture Placeholder 55"/>
          <p:cNvSpPr>
            <a:spLocks noGrp="1"/>
          </p:cNvSpPr>
          <p:nvPr>
            <p:ph type="pic" sz="quarter" idx="14"/>
          </p:nvPr>
        </p:nvSpPr>
        <p:spPr>
          <a:xfrm>
            <a:off x="3838384" y="1990724"/>
            <a:ext cx="1691640" cy="1435608"/>
          </a:xfrm>
          <a:solidFill>
            <a:schemeClr val="accent5"/>
          </a:solidFill>
        </p:spPr>
        <p:txBody>
          <a:bodyPr>
            <a:noAutofit/>
          </a:bodyPr>
          <a:p>
            <a:r>
              <a:rPr lang="en-US"/>
              <a:t>Click icon to add picture</a:t>
            </a:r>
          </a:p>
        </p:txBody>
      </p:sp>
      <p:sp>
        <p:nvSpPr>
          <p:cNvPr id="1048859" name="Picture Placeholder 55"/>
          <p:cNvSpPr>
            <a:spLocks noGrp="1"/>
          </p:cNvSpPr>
          <p:nvPr>
            <p:ph type="pic" sz="quarter" idx="15"/>
          </p:nvPr>
        </p:nvSpPr>
        <p:spPr>
          <a:xfrm>
            <a:off x="6661976" y="1993392"/>
            <a:ext cx="1691640" cy="1435608"/>
          </a:xfrm>
          <a:solidFill>
            <a:schemeClr val="accent5"/>
          </a:solidFill>
        </p:spPr>
        <p:txBody>
          <a:bodyPr>
            <a:noAutofit/>
          </a:bodyPr>
          <a:p>
            <a:r>
              <a:rPr lang="en-US"/>
              <a:t>Click icon to add picture</a:t>
            </a:r>
            <a:endParaRPr dirty="0" lang="en-US"/>
          </a:p>
        </p:txBody>
      </p:sp>
      <p:sp>
        <p:nvSpPr>
          <p:cNvPr id="1048860" name="Picture Placeholder 55"/>
          <p:cNvSpPr>
            <a:spLocks noGrp="1"/>
          </p:cNvSpPr>
          <p:nvPr>
            <p:ph type="pic" sz="quarter" idx="16"/>
          </p:nvPr>
        </p:nvSpPr>
        <p:spPr>
          <a:xfrm>
            <a:off x="9485568" y="1990724"/>
            <a:ext cx="1691640" cy="1435608"/>
          </a:xfrm>
          <a:solidFill>
            <a:schemeClr val="accent5"/>
          </a:solidFill>
        </p:spPr>
        <p:txBody>
          <a:bodyPr>
            <a:noAutofit/>
          </a:bodyPr>
          <a:p>
            <a:r>
              <a:rPr lang="en-US"/>
              <a:t>Click icon to add picture</a:t>
            </a:r>
          </a:p>
        </p:txBody>
      </p:sp>
      <p:sp>
        <p:nvSpPr>
          <p:cNvPr id="1048861" name="Text Placeholder 62"/>
          <p:cNvSpPr>
            <a:spLocks noGrp="1"/>
          </p:cNvSpPr>
          <p:nvPr>
            <p:ph type="body" sz="quarter" idx="18" hasCustomPrompt="1"/>
          </p:nvPr>
        </p:nvSpPr>
        <p:spPr>
          <a:xfrm>
            <a:off x="1079500" y="3781425"/>
            <a:ext cx="1711325" cy="365760"/>
          </a:xfrm>
        </p:spPr>
        <p:txBody>
          <a:bodyPr>
            <a:noAutofit/>
          </a:bodyPr>
          <a:lstStyle>
            <a:lvl1pPr>
              <a:buNone/>
              <a:defRPr b="1" sz="2000"/>
            </a:lvl1pPr>
          </a:lstStyle>
          <a:p>
            <a:pPr lvl="0"/>
            <a:r>
              <a:rPr dirty="0" lang="en-US"/>
              <a:t>Name</a:t>
            </a:r>
          </a:p>
        </p:txBody>
      </p:sp>
      <p:sp>
        <p:nvSpPr>
          <p:cNvPr id="1048862" name="Text Placeholder 60"/>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dirty="0" lang="en-US"/>
              <a:t>Title</a:t>
            </a:r>
          </a:p>
        </p:txBody>
      </p:sp>
      <p:sp>
        <p:nvSpPr>
          <p:cNvPr id="1048863" name="Text Placeholder 62"/>
          <p:cNvSpPr>
            <a:spLocks noGrp="1"/>
          </p:cNvSpPr>
          <p:nvPr>
            <p:ph type="body" sz="quarter" idx="20" hasCustomPrompt="1"/>
          </p:nvPr>
        </p:nvSpPr>
        <p:spPr>
          <a:xfrm>
            <a:off x="3839151" y="3781425"/>
            <a:ext cx="1711325" cy="365760"/>
          </a:xfrm>
        </p:spPr>
        <p:txBody>
          <a:bodyPr>
            <a:noAutofit/>
          </a:bodyPr>
          <a:lstStyle>
            <a:lvl1pPr>
              <a:buNone/>
              <a:defRPr b="1" sz="2000"/>
            </a:lvl1pPr>
          </a:lstStyle>
          <a:p>
            <a:pPr lvl="0"/>
            <a:r>
              <a:rPr dirty="0" lang="en-US"/>
              <a:t>Name</a:t>
            </a:r>
          </a:p>
        </p:txBody>
      </p:sp>
      <p:sp>
        <p:nvSpPr>
          <p:cNvPr id="1048864" name="Text Placeholder 60"/>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dirty="0" lang="en-US"/>
              <a:t>Title</a:t>
            </a:r>
          </a:p>
        </p:txBody>
      </p:sp>
      <p:sp>
        <p:nvSpPr>
          <p:cNvPr id="1048865" name="Text Placeholder 62"/>
          <p:cNvSpPr>
            <a:spLocks noGrp="1"/>
          </p:cNvSpPr>
          <p:nvPr>
            <p:ph type="body" sz="quarter" idx="22" hasCustomPrompt="1"/>
          </p:nvPr>
        </p:nvSpPr>
        <p:spPr>
          <a:xfrm>
            <a:off x="6662743" y="3781425"/>
            <a:ext cx="1711325" cy="365760"/>
          </a:xfrm>
        </p:spPr>
        <p:txBody>
          <a:bodyPr>
            <a:noAutofit/>
          </a:bodyPr>
          <a:lstStyle>
            <a:lvl1pPr>
              <a:buNone/>
              <a:defRPr b="1" sz="2000"/>
            </a:lvl1pPr>
          </a:lstStyle>
          <a:p>
            <a:pPr lvl="0"/>
            <a:r>
              <a:rPr dirty="0" lang="en-US"/>
              <a:t>Name</a:t>
            </a:r>
          </a:p>
        </p:txBody>
      </p:sp>
      <p:sp>
        <p:nvSpPr>
          <p:cNvPr id="1048866" name="Text Placeholder 60"/>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dirty="0" lang="en-US"/>
              <a:t>Title</a:t>
            </a:r>
          </a:p>
        </p:txBody>
      </p:sp>
      <p:sp>
        <p:nvSpPr>
          <p:cNvPr id="1048867" name="Text Placeholder 62"/>
          <p:cNvSpPr>
            <a:spLocks noGrp="1"/>
          </p:cNvSpPr>
          <p:nvPr>
            <p:ph type="body" sz="quarter" idx="24" hasCustomPrompt="1"/>
          </p:nvPr>
        </p:nvSpPr>
        <p:spPr>
          <a:xfrm>
            <a:off x="9433112" y="3787288"/>
            <a:ext cx="1711325" cy="365760"/>
          </a:xfrm>
        </p:spPr>
        <p:txBody>
          <a:bodyPr>
            <a:noAutofit/>
          </a:bodyPr>
          <a:lstStyle>
            <a:lvl1pPr>
              <a:buNone/>
              <a:defRPr b="1" sz="2000"/>
            </a:lvl1pPr>
          </a:lstStyle>
          <a:p>
            <a:pPr lvl="0"/>
            <a:r>
              <a:rPr dirty="0" lang="en-US"/>
              <a:t>Name</a:t>
            </a:r>
          </a:p>
        </p:txBody>
      </p:sp>
      <p:sp>
        <p:nvSpPr>
          <p:cNvPr id="1048868" name="Text Placeholder 60"/>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dirty="0" lang="en-US"/>
              <a:t>Title</a:t>
            </a:r>
          </a:p>
        </p:txBody>
      </p:sp>
      <p:sp>
        <p:nvSpPr>
          <p:cNvPr id="1048869" name="Date Placeholder 3"/>
          <p:cNvSpPr>
            <a:spLocks noGrp="1"/>
          </p:cNvSpPr>
          <p:nvPr>
            <p:ph type="dt" sz="half" idx="10"/>
          </p:nvPr>
        </p:nvSpPr>
        <p:spPr/>
        <p:txBody>
          <a:bodyPr>
            <a:noAutofit/>
          </a:bodyPr>
          <a:p>
            <a:r>
              <a:rPr lang="en-US"/>
              <a:t>Tuesday, February 2, 20XX</a:t>
            </a:r>
            <a:endParaRPr dirty="0" lang="en-US"/>
          </a:p>
        </p:txBody>
      </p:sp>
      <p:sp>
        <p:nvSpPr>
          <p:cNvPr id="1048870" name="Footer Placeholder 4"/>
          <p:cNvSpPr>
            <a:spLocks noGrp="1"/>
          </p:cNvSpPr>
          <p:nvPr>
            <p:ph type="ftr" sz="quarter" idx="11"/>
          </p:nvPr>
        </p:nvSpPr>
        <p:spPr/>
        <p:txBody>
          <a:bodyPr>
            <a:noAutofit/>
          </a:bodyPr>
          <a:p>
            <a:r>
              <a:rPr lang="en-US"/>
              <a:t>Sample Footer Text</a:t>
            </a:r>
          </a:p>
        </p:txBody>
      </p:sp>
      <p:sp>
        <p:nvSpPr>
          <p:cNvPr id="1048871" name="Slide Number Placeholder 5"/>
          <p:cNvSpPr>
            <a:spLocks noGrp="1"/>
          </p:cNvSpPr>
          <p:nvPr>
            <p:ph type="sldNum" sz="quarter" idx="12"/>
          </p:nvPr>
        </p:nvSpPr>
        <p:spPr/>
        <p:txBody>
          <a:bodyPr>
            <a:noAutofit/>
          </a:bodyPr>
          <a:p>
            <a:fld id="{DBA1B0FB-D917-4C8C-928F-313BD683BF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TxTwoObj">
  <p:cSld name="10_Content 2 column (comparison slide)">
    <p:spTree>
      <p:nvGrpSpPr>
        <p:cNvPr id="79" name=""/>
        <p:cNvGrpSpPr/>
        <p:nvPr/>
      </p:nvGrpSpPr>
      <p:grpSpPr>
        <a:xfrm>
          <a:off x="0" y="0"/>
          <a:ext cx="0" cy="0"/>
          <a:chOff x="0" y="0"/>
          <a:chExt cx="0" cy="0"/>
        </a:xfrm>
      </p:grpSpPr>
      <p:sp>
        <p:nvSpPr>
          <p:cNvPr id="1048808" name="Oval 11"/>
          <p:cNvSpPr>
            <a:spLocks noChangeAspect="1"/>
          </p:cNvSpPr>
          <p:nvPr/>
        </p:nvSpPr>
        <p:spPr>
          <a:xfrm>
            <a:off x="11091612" y="5893466"/>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809" name="Rectangle 10"/>
          <p:cNvSpPr/>
          <p:nvPr/>
        </p:nvSpPr>
        <p:spPr>
          <a:xfrm>
            <a:off x="11451612" y="5827878"/>
            <a:ext cx="379049" cy="360000"/>
          </a:xfrm>
          <a:prstGeom prst="rect"/>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lang="en-US"/>
          </a:p>
        </p:txBody>
      </p:sp>
      <p:sp>
        <p:nvSpPr>
          <p:cNvPr id="1048810" name="Title 1"/>
          <p:cNvSpPr>
            <a:spLocks noGrp="1"/>
          </p:cNvSpPr>
          <p:nvPr>
            <p:ph type="title"/>
          </p:nvPr>
        </p:nvSpPr>
        <p:spPr>
          <a:xfrm>
            <a:off x="550862" y="549275"/>
            <a:ext cx="11097551" cy="1332000"/>
          </a:xfrm>
        </p:spPr>
        <p:txBody>
          <a:bodyPr anchor="t" anchorCtr="0" bIns="0" lIns="0" rIns="0" rtlCol="0" tIns="0" vert="horz" wrap="square">
            <a:noAutofit/>
          </a:bodyPr>
          <a:lstStyle>
            <a:lvl1pPr>
              <a:defRPr dirty="0" sz="4800" lang="en-US"/>
            </a:lvl1pPr>
          </a:lstStyle>
          <a:p>
            <a:pPr lvl="0">
              <a:lnSpc>
                <a:spcPct val="100000"/>
              </a:lnSpc>
            </a:pPr>
            <a:r>
              <a:rPr lang="en-US"/>
              <a:t>Click to edit Master title style</a:t>
            </a:r>
            <a:endParaRPr dirty="0" lang="en-US"/>
          </a:p>
        </p:txBody>
      </p:sp>
      <p:sp>
        <p:nvSpPr>
          <p:cNvPr id="1048811" name="Text Placeholder 2"/>
          <p:cNvSpPr>
            <a:spLocks noGrp="1"/>
          </p:cNvSpPr>
          <p:nvPr>
            <p:ph type="body" idx="1"/>
          </p:nvPr>
        </p:nvSpPr>
        <p:spPr>
          <a:xfrm>
            <a:off x="550864" y="1731375"/>
            <a:ext cx="5437186" cy="535354"/>
          </a:xfrm>
        </p:spPr>
        <p:txBody>
          <a:bodyPr anchor="b">
            <a:noAutofit/>
          </a:bodyPr>
          <a:lstStyle>
            <a:lvl1pPr indent="0" marL="0">
              <a:buNone/>
              <a:defRPr baseline="0" b="0" cap="all" sz="1400" spc="200">
                <a:solidFill>
                  <a:schemeClr val="tx1"/>
                </a:solidFill>
                <a:latin typeface="+mn-lt"/>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12" name="Content Placeholder 3"/>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13" name="Text Placeholder 4"/>
          <p:cNvSpPr>
            <a:spLocks noGrp="1"/>
          </p:cNvSpPr>
          <p:nvPr>
            <p:ph type="body" sz="quarter" idx="3"/>
          </p:nvPr>
        </p:nvSpPr>
        <p:spPr>
          <a:xfrm>
            <a:off x="6212024" y="1731375"/>
            <a:ext cx="5436392" cy="535354"/>
          </a:xfrm>
        </p:spPr>
        <p:txBody>
          <a:bodyPr anchor="b" bIns="0" lIns="0" rIns="0" rtlCol="0" tIns="0" vert="horz" wrap="square">
            <a:noAutofit/>
          </a:bodyPr>
          <a:lstStyle>
            <a:lvl1pPr>
              <a:buNone/>
              <a:defRPr baseline="0" b="0" cap="all" dirty="0" sz="1400" lang="en-US" spc="200">
                <a:solidFill>
                  <a:schemeClr val="tx1"/>
                </a:solidFill>
              </a:defRPr>
            </a:lvl1pPr>
          </a:lstStyle>
          <a:p>
            <a:pPr indent="-228600" lvl="0" marL="228600"/>
            <a:r>
              <a:rPr lang="en-US"/>
              <a:t>Click to edit Master text styles</a:t>
            </a:r>
          </a:p>
        </p:txBody>
      </p:sp>
      <p:sp>
        <p:nvSpPr>
          <p:cNvPr id="1048814" name="Content Placeholder 5"/>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5" name="Date Placeholder 6"/>
          <p:cNvSpPr>
            <a:spLocks noGrp="1"/>
          </p:cNvSpPr>
          <p:nvPr>
            <p:ph type="dt" sz="half" idx="10"/>
          </p:nvPr>
        </p:nvSpPr>
        <p:spPr/>
        <p:txBody>
          <a:bodyPr>
            <a:noAutofit/>
          </a:bodyPr>
          <a:p>
            <a:r>
              <a:rPr lang="en-US"/>
              <a:t>Tuesday, February 2, 20XX</a:t>
            </a:r>
          </a:p>
        </p:txBody>
      </p:sp>
      <p:sp>
        <p:nvSpPr>
          <p:cNvPr id="1048816" name="Footer Placeholder 7"/>
          <p:cNvSpPr>
            <a:spLocks noGrp="1"/>
          </p:cNvSpPr>
          <p:nvPr>
            <p:ph type="ftr" sz="quarter" idx="11"/>
          </p:nvPr>
        </p:nvSpPr>
        <p:spPr/>
        <p:txBody>
          <a:bodyPr>
            <a:noAutofit/>
          </a:bodyPr>
          <a:p>
            <a:r>
              <a:rPr lang="en-US"/>
              <a:t>Sample Footer Text</a:t>
            </a:r>
          </a:p>
        </p:txBody>
      </p:sp>
      <p:sp>
        <p:nvSpPr>
          <p:cNvPr id="1048817" name="Slide Number Placeholder 8"/>
          <p:cNvSpPr>
            <a:spLocks noGrp="1"/>
          </p:cNvSpPr>
          <p:nvPr>
            <p:ph type="sldNum" sz="quarter" idx="12"/>
          </p:nvPr>
        </p:nvSpPr>
        <p:spPr/>
        <p:txBody>
          <a:bodyPr>
            <a:noAutofit/>
          </a:bodyPr>
          <a:p>
            <a:fld id="{DBA1B0FB-D917-4C8C-928F-313BD683BF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550863" y="550800"/>
            <a:ext cx="11090275" cy="1333057"/>
          </a:xfrm>
          <a:prstGeom prst="rect"/>
        </p:spPr>
        <p:txBody>
          <a:bodyPr anchor="t" anchorCtr="0" bIns="0" lIns="0" rIns="0" rtlCol="0" tIns="0" vert="horz" wrap="square">
            <a:noAutofit/>
          </a:bodyPr>
          <a:p>
            <a:pPr lvl="0">
              <a:lnSpc>
                <a:spcPct val="100000"/>
              </a:lnSpc>
            </a:pPr>
            <a:r>
              <a:rPr lang="en-US"/>
              <a:t>Click to edit Master title style</a:t>
            </a:r>
            <a:endParaRPr dirty="0" lang="en-US"/>
          </a:p>
        </p:txBody>
      </p:sp>
      <p:sp>
        <p:nvSpPr>
          <p:cNvPr id="1048577" name="Text Placeholder 2"/>
          <p:cNvSpPr>
            <a:spLocks noGrp="1"/>
          </p:cNvSpPr>
          <p:nvPr>
            <p:ph type="body" idx="1"/>
          </p:nvPr>
        </p:nvSpPr>
        <p:spPr>
          <a:xfrm>
            <a:off x="550863" y="2113862"/>
            <a:ext cx="11091600" cy="3978963"/>
          </a:xfrm>
          <a:prstGeom prst="rect"/>
        </p:spPr>
        <p:txBody>
          <a:bodyPr bIns="0" lIns="0" rIns="0" rtlCol="0" tIns="0" vert="horz" wrap="square">
            <a:no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550863" y="6507212"/>
            <a:ext cx="2628900" cy="153888"/>
          </a:xfrm>
          <a:prstGeom prst="rect"/>
        </p:spPr>
        <p:txBody>
          <a:bodyPr anchor="ctr" bIns="0" lIns="0" rIns="0" rtlCol="0" tIns="0" vert="horz" wrap="square">
            <a:spAutoFit/>
          </a:bodyPr>
          <a:lstStyle>
            <a:lvl1pPr algn="l">
              <a:defRPr sz="1000">
                <a:solidFill>
                  <a:schemeClr val="tx1">
                    <a:lumMod val="65000"/>
                    <a:alpha val="80000"/>
                  </a:schemeClr>
                </a:solidFill>
              </a:defRPr>
            </a:lvl1pPr>
          </a:lstStyle>
          <a:p>
            <a:r>
              <a:rPr lang="en-US"/>
              <a:t>Tuesday, February 2, 20XX</a:t>
            </a:r>
            <a:endParaRPr dirty="0" lang="en-US"/>
          </a:p>
        </p:txBody>
      </p:sp>
      <p:sp>
        <p:nvSpPr>
          <p:cNvPr id="1048579" name="Footer Placeholder 4"/>
          <p:cNvSpPr>
            <a:spLocks noGrp="1"/>
          </p:cNvSpPr>
          <p:nvPr>
            <p:ph type="ftr" sz="quarter" idx="3"/>
          </p:nvPr>
        </p:nvSpPr>
        <p:spPr>
          <a:xfrm>
            <a:off x="3359150" y="6507212"/>
            <a:ext cx="6379210" cy="153888"/>
          </a:xfrm>
          <a:prstGeom prst="rect"/>
        </p:spPr>
        <p:txBody>
          <a:bodyPr anchor="ctr" bIns="0" lIns="0" rIns="0" rtlCol="0" tIns="0" vert="horz" wrap="square">
            <a:spAutoFit/>
          </a:bodyPr>
          <a:lstStyle>
            <a:lvl1pPr algn="l">
              <a:defRPr sz="1000">
                <a:solidFill>
                  <a:schemeClr val="tx1">
                    <a:lumMod val="65000"/>
                    <a:alpha val="80000"/>
                  </a:schemeClr>
                </a:solidFill>
              </a:defRPr>
            </a:lvl1pPr>
          </a:lstStyle>
          <a:p>
            <a:r>
              <a:rPr lang="en-US"/>
              <a:t>Sample Footer Text</a:t>
            </a:r>
            <a:endParaRPr dirty="0" lang="en-US"/>
          </a:p>
        </p:txBody>
      </p:sp>
      <p:sp>
        <p:nvSpPr>
          <p:cNvPr id="1048580" name="Slide Number Placeholder 5"/>
          <p:cNvSpPr>
            <a:spLocks noGrp="1"/>
          </p:cNvSpPr>
          <p:nvPr>
            <p:ph type="sldNum" sz="quarter" idx="4"/>
          </p:nvPr>
        </p:nvSpPr>
        <p:spPr>
          <a:xfrm>
            <a:off x="9948863" y="6507212"/>
            <a:ext cx="1692274" cy="153888"/>
          </a:xfrm>
          <a:prstGeom prst="rect"/>
        </p:spPr>
        <p:txBody>
          <a:bodyPr anchor="ctr" bIns="0" lIns="0" rIns="0" rtlCol="0" tIns="0" vert="horz" wrap="square">
            <a:spAutoFit/>
          </a:bodyPr>
          <a:lstStyle>
            <a:lvl1pPr algn="r">
              <a:defRPr sz="1000">
                <a:solidFill>
                  <a:schemeClr val="tx1">
                    <a:lumMod val="65000"/>
                    <a:alpha val="80000"/>
                  </a:schemeClr>
                </a:solidFill>
              </a:defRPr>
            </a:lvl1pPr>
          </a:lstStyle>
          <a:p>
            <a:fld id="{DBA1B0FB-D917-4C8C-928F-313BD683BF39}"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dt="1" ftr="1" hdr="0" sldNum="1"/>
  <p:txStyles>
    <p:titleStyle>
      <a:lvl1pPr algn="l" defTabSz="914400" eaLnBrk="1" hangingPunct="1" latinLnBrk="0" rtl="0">
        <a:lnSpc>
          <a:spcPct val="90000"/>
        </a:lnSpc>
        <a:spcBef>
          <a:spcPct val="0"/>
        </a:spcBef>
        <a:buNone/>
        <a:defRPr dirty="0" sz="4800" kern="1200" lang="en-US">
          <a:solidFill>
            <a:schemeClr val="tx1"/>
          </a:solidFill>
          <a:latin typeface="+mj-lt"/>
          <a:ea typeface="+mj-ea"/>
          <a:cs typeface="+mj-cs"/>
        </a:defRPr>
      </a:lvl1pPr>
    </p:titleStyle>
    <p:bodyStyle>
      <a:lvl1pPr algn="l" defTabSz="914400" eaLnBrk="1" hangingPunct="1" indent="-228600" latinLnBrk="0" marL="228600" rtl="0">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algn="l" defTabSz="914400" eaLnBrk="1" hangingPunct="1" indent="-228600" latinLnBrk="0" marL="6858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algn="l" defTabSz="914400" eaLnBrk="1" hangingPunct="1" indent="-228600" latinLnBrk="0" marL="11430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algn="l" defTabSz="914400" eaLnBrk="1" hangingPunct="1" indent="-228600" latinLnBrk="0" marL="16002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algn="l" defTabSz="914400" eaLnBrk="1" hangingPunct="1" indent="-228600" latinLnBrk="0" marL="20574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 Id="rId3"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 Id="rId3"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2.jpe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slideLayout" Target="../slideLayouts/slideLayout3.xml"/><Relationship Id="rId6"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 Id="rId3"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7" name="Title 1"/>
          <p:cNvSpPr>
            <a:spLocks noGrp="1"/>
          </p:cNvSpPr>
          <p:nvPr>
            <p:ph type="ctrTitle"/>
          </p:nvPr>
        </p:nvSpPr>
        <p:spPr>
          <a:xfrm>
            <a:off x="6440023" y="2346057"/>
            <a:ext cx="5409865" cy="298174"/>
          </a:xfrm>
        </p:spPr>
        <p:txBody>
          <a:bodyPr anchor="b" anchorCtr="0">
            <a:normAutofit fontScale="90000"/>
          </a:bodyPr>
          <a:p>
            <a:r>
              <a:rPr dirty="0" sz="7300" lang="en-US">
                <a:latin typeface="+mn-lt"/>
              </a:rPr>
              <a:t>ANTI PROXY FRAMEWORK</a:t>
            </a:r>
            <a:br>
              <a:rPr dirty="0" sz="4400" lang="en-US"/>
            </a:br>
            <a:endParaRPr dirty="0" sz="4400" lang="en-US"/>
          </a:p>
        </p:txBody>
      </p:sp>
      <p:pic>
        <p:nvPicPr>
          <p:cNvPr id="2097152" name="Picture Placeholder 13" descr="Data Points Digital background"/>
          <p:cNvPicPr>
            <a:picLocks noChangeAspect="1" noGrp="1"/>
          </p:cNvPicPr>
          <p:nvPr>
            <p:ph type="pic" sz="quarter" idx="13"/>
          </p:nvPr>
        </p:nvPicPr>
        <p:blipFill rotWithShape="1">
          <a:blip xmlns:r="http://schemas.openxmlformats.org/officeDocument/2006/relationships" r:embed="rId1" cstate="screen"/>
          <a:srcRect/>
          <a:stretch>
            <a:fillRect/>
          </a:stretch>
        </p:blipFill>
        <p:spPr>
          <a:xfrm>
            <a:off x="0" y="0"/>
            <a:ext cx="6096000" cy="6858000"/>
          </a:xfrm>
        </p:spPr>
      </p:pic>
      <p:sp>
        <p:nvSpPr>
          <p:cNvPr id="1048588" name="Subtitle 2"/>
          <p:cNvSpPr>
            <a:spLocks noGrp="1"/>
          </p:cNvSpPr>
          <p:nvPr>
            <p:ph type="body" sz="quarter" idx="14"/>
          </p:nvPr>
        </p:nvSpPr>
        <p:spPr>
          <a:xfrm>
            <a:off x="6096000" y="2425148"/>
            <a:ext cx="5930349" cy="3872136"/>
          </a:xfrm>
        </p:spPr>
        <p:txBody>
          <a:bodyPr>
            <a:normAutofit fontScale="27778" lnSpcReduction="20000"/>
          </a:bodyPr>
          <a:p>
            <a:r>
              <a:rPr b="1" dirty="0" sz="11200" lang="en-US">
                <a:solidFill>
                  <a:srgbClr val="FFFF00">
                    <a:alpha val="60000"/>
                  </a:srgbClr>
                </a:solidFill>
                <a:effectLst>
                  <a:outerShdw algn="tl" blurRad="38100" dir="2700000" dist="38100">
                    <a:srgbClr val="000000">
                      <a:alpha val="43137"/>
                    </a:srgbClr>
                  </a:outerShdw>
                </a:effectLst>
                <a:latin typeface="Bahnschrift Light" panose="020B0502040204020203" pitchFamily="34" charset="0"/>
              </a:rPr>
              <a:t>BY-Team (243)</a:t>
            </a:r>
          </a:p>
          <a:p>
            <a:r>
              <a:rPr b="1" dirty="0" sz="11200" lang="en-US">
                <a:solidFill>
                  <a:srgbClr val="FFFF00">
                    <a:alpha val="60000"/>
                  </a:srgbClr>
                </a:solidFill>
                <a:effectLst>
                  <a:outerShdw algn="tl" blurRad="38100" dir="2700000" dist="38100">
                    <a:srgbClr val="000000">
                      <a:alpha val="43137"/>
                    </a:srgbClr>
                  </a:outerShdw>
                </a:effectLst>
                <a:latin typeface="Bahnschrift Light" panose="020B0502040204020203" pitchFamily="34" charset="0"/>
              </a:rPr>
              <a:t>CIPHER_RANGERS</a:t>
            </a:r>
          </a:p>
          <a:p>
            <a:pPr indent="-285750" marL="285750">
              <a:lnSpc>
                <a:spcPct val="100000"/>
              </a:lnSpc>
              <a:buFont typeface="Wingdings" panose="05000000000000000000" pitchFamily="2" charset="2"/>
              <a:buChar char="v"/>
            </a:pPr>
            <a:r>
              <a:rPr b="1" dirty="0" sz="9600" lang="en-US">
                <a:effectLst>
                  <a:outerShdw algn="tl" blurRad="38100" dir="2700000" dist="38100">
                    <a:srgbClr val="000000">
                      <a:alpha val="43137"/>
                    </a:srgbClr>
                  </a:outerShdw>
                </a:effectLst>
                <a:latin typeface="Agency FB" panose="020B0503020202020204" pitchFamily="34" charset="0"/>
              </a:rPr>
              <a:t>SAMYAK SANJIV GUPTA {E22CSEU1090;B-37}</a:t>
            </a:r>
          </a:p>
          <a:p>
            <a:pPr indent="-285750" marL="285750">
              <a:lnSpc>
                <a:spcPct val="100000"/>
              </a:lnSpc>
              <a:buFont typeface="Wingdings" panose="05000000000000000000" pitchFamily="2" charset="2"/>
              <a:buChar char="v"/>
            </a:pPr>
            <a:r>
              <a:rPr b="1" dirty="0" sz="9600" lang="en-US">
                <a:effectLst>
                  <a:outerShdw algn="tl" blurRad="38100" dir="2700000" dist="38100">
                    <a:srgbClr val="000000">
                      <a:alpha val="43137"/>
                    </a:srgbClr>
                  </a:outerShdw>
                </a:effectLst>
                <a:latin typeface="Agency FB" panose="020B0503020202020204" pitchFamily="34" charset="0"/>
              </a:rPr>
              <a:t>KHYATI SATIJA {E22CSEU1197;B-40}</a:t>
            </a:r>
          </a:p>
          <a:p>
            <a:pPr indent="-285750" marL="285750">
              <a:lnSpc>
                <a:spcPct val="100000"/>
              </a:lnSpc>
              <a:buFont typeface="Wingdings" panose="05000000000000000000" pitchFamily="2" charset="2"/>
              <a:buChar char="v"/>
            </a:pPr>
            <a:r>
              <a:rPr b="1" dirty="0" sz="9600" lang="en-US">
                <a:effectLst>
                  <a:outerShdw algn="tl" blurRad="38100" dir="2700000" dist="38100">
                    <a:srgbClr val="000000">
                      <a:alpha val="43137"/>
                    </a:srgbClr>
                  </a:outerShdw>
                </a:effectLst>
                <a:latin typeface="Agency FB" panose="020B0503020202020204" pitchFamily="34" charset="0"/>
              </a:rPr>
              <a:t>RAJUL GUPTA{E22CSEU1549;B-37}</a:t>
            </a:r>
          </a:p>
          <a:p>
            <a:pPr indent="-285750" marL="285750">
              <a:lnSpc>
                <a:spcPct val="100000"/>
              </a:lnSpc>
              <a:buFont typeface="Wingdings" panose="05000000000000000000" pitchFamily="2" charset="2"/>
              <a:buChar char="v"/>
            </a:pPr>
            <a:r>
              <a:rPr b="1" dirty="0" sz="9600" lang="en-US">
                <a:effectLst>
                  <a:outerShdw algn="tl" blurRad="38100" dir="2700000" dist="38100">
                    <a:srgbClr val="000000">
                      <a:alpha val="43137"/>
                    </a:srgbClr>
                  </a:outerShdw>
                </a:effectLst>
                <a:latin typeface="Agency FB" panose="020B0503020202020204" pitchFamily="34" charset="0"/>
              </a:rPr>
              <a:t>ARPIT PANWAR{E22CSEU1105;B-37}</a:t>
            </a:r>
          </a:p>
          <a:p>
            <a:pPr indent="-285750" marL="285750">
              <a:lnSpc>
                <a:spcPct val="100000"/>
              </a:lnSpc>
              <a:buFont typeface="Wingdings" panose="05000000000000000000" pitchFamily="2" charset="2"/>
              <a:buChar char="v"/>
            </a:pPr>
            <a:r>
              <a:rPr b="1" dirty="0" sz="9600" lang="en-US">
                <a:effectLst>
                  <a:outerShdw algn="tl" blurRad="38100" dir="2700000" dist="38100">
                    <a:srgbClr val="000000">
                      <a:alpha val="43137"/>
                    </a:srgbClr>
                  </a:outerShdw>
                </a:effectLst>
                <a:latin typeface="Agency FB" panose="020B0503020202020204" pitchFamily="34" charset="0"/>
              </a:rPr>
              <a:t>MEHAK GOYAL{E22CSEU1682;B-01}</a:t>
            </a:r>
          </a:p>
          <a:p>
            <a:pPr indent="-285750" marL="285750">
              <a:lnSpc>
                <a:spcPct val="100000"/>
              </a:lnSpc>
              <a:buFont typeface="Wingdings" panose="05000000000000000000" pitchFamily="2" charset="2"/>
              <a:buChar char="v"/>
            </a:pPr>
            <a:r>
              <a:rPr b="1" dirty="0" sz="9600" lang="en-US">
                <a:effectLst>
                  <a:outerShdw algn="tl" blurRad="38100" dir="2700000" dist="38100">
                    <a:srgbClr val="000000">
                      <a:alpha val="43137"/>
                    </a:srgbClr>
                  </a:outerShdw>
                </a:effectLst>
                <a:latin typeface="Agency FB" panose="020B0503020202020204" pitchFamily="34" charset="0"/>
              </a:rPr>
              <a:t>VANSHIKA SINGH {E22CSEU0460}</a:t>
            </a:r>
          </a:p>
          <a:p>
            <a:endParaRPr b="1" dirty="0" sz="1800" lang="en-US" u="sng">
              <a:effectLst>
                <a:outerShdw algn="tl" blurRad="38100" dir="2700000" dist="38100">
                  <a:srgbClr val="000000">
                    <a:alpha val="43137"/>
                  </a:srgbClr>
                </a:outerShdw>
              </a:effectLst>
              <a:latin typeface="Footlight MT Light" panose="0204060206030A020304" pitchFamily="18" charset="0"/>
            </a:endParaRPr>
          </a:p>
        </p:txBody>
      </p:sp>
      <p:sp>
        <p:nvSpPr>
          <p:cNvPr id="1048589" name="TextBox 5"/>
          <p:cNvSpPr txBox="1"/>
          <p:nvPr/>
        </p:nvSpPr>
        <p:spPr>
          <a:xfrm>
            <a:off x="165652" y="3428999"/>
            <a:ext cx="5698436" cy="1170940"/>
          </a:xfrm>
          <a:prstGeom prst="rect"/>
          <a:noFill/>
        </p:spPr>
        <p:txBody>
          <a:bodyPr rtlCol="0" wrap="square">
            <a:spAutoFit/>
          </a:bodyPr>
          <a:p>
            <a:r>
              <a:rPr b="1" dirty="0" sz="7200" lang="en-US">
                <a:latin typeface="Agency FB" panose="020B0503020202020204" pitchFamily="34" charset="0"/>
              </a:rPr>
              <a:t>HACKATHON</a:t>
            </a:r>
          </a:p>
        </p:txBody>
      </p:sp>
      <p:sp>
        <p:nvSpPr>
          <p:cNvPr id="1048590" name="TextBox 6"/>
          <p:cNvSpPr txBox="1"/>
          <p:nvPr/>
        </p:nvSpPr>
        <p:spPr>
          <a:xfrm>
            <a:off x="909501" y="4241946"/>
            <a:ext cx="5698436" cy="1170940"/>
          </a:xfrm>
          <a:prstGeom prst="rect"/>
          <a:noFill/>
        </p:spPr>
        <p:txBody>
          <a:bodyPr rtlCol="0" wrap="square">
            <a:spAutoFit/>
          </a:bodyPr>
          <a:p>
            <a:pPr algn="ctr"/>
            <a:r>
              <a:rPr b="1" dirty="0" sz="7200" lang="en-US">
                <a:solidFill>
                  <a:schemeClr val="bg1">
                    <a:lumMod val="95000"/>
                    <a:lumOff val="5000"/>
                  </a:schemeClr>
                </a:solidFill>
                <a:latin typeface="Agency FB" panose="020B0503020202020204" pitchFamily="34" charset="0"/>
              </a:rPr>
              <a:t>PROJECT</a:t>
            </a:r>
          </a:p>
        </p:txBody>
      </p:sp>
      <p:pic>
        <p:nvPicPr>
          <p:cNvPr id="2097153" name="Picture 4" descr="No alt text provided for this image"/>
          <p:cNvPicPr>
            <a:picLocks noChangeAspect="1" noChangeArrowheads="1"/>
          </p:cNvPicPr>
          <p:nvPr/>
        </p:nvPicPr>
        <p:blipFill>
          <a:blip xmlns:r="http://schemas.openxmlformats.org/officeDocument/2006/relationships" r:embed="rId2"/>
          <a:srcRect/>
          <a:stretch>
            <a:fillRect/>
          </a:stretch>
        </p:blipFill>
        <p:spPr bwMode="auto">
          <a:xfrm>
            <a:off x="0" y="0"/>
            <a:ext cx="6096000" cy="3350599"/>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64" name=""/>
        <p:cNvGrpSpPr/>
        <p:nvPr/>
      </p:nvGrpSpPr>
      <p:grpSpPr>
        <a:xfrm>
          <a:off x="0" y="0"/>
          <a:ext cx="0" cy="0"/>
          <a:chOff x="0" y="0"/>
          <a:chExt cx="0" cy="0"/>
        </a:xfrm>
      </p:grpSpPr>
      <p:sp>
        <p:nvSpPr>
          <p:cNvPr id="1048736" name="Freeform: Shape 33"/>
          <p:cNvSpPr>
            <a:spLocks noChangeAspect="1" noMove="1" noResize="1" noRot="1" noGrp="1" noAdjustHandles="1" noEditPoints="1" noChangeArrowheads="1" noChangeShapeType="1" noTextEdit="1"/>
          </p:cNvSpPr>
          <p:nvPr/>
        </p:nvSpPr>
        <p:spPr>
          <a:xfrm rot="2700000">
            <a:off x="612445" y="481888"/>
            <a:ext cx="1080000" cy="1262947"/>
          </a:xfrm>
          <a:custGeom>
            <a:av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37" name="Oval 35"/>
          <p:cNvSpPr>
            <a:spLocks noChangeAspect="1" noMove="1" noResize="1" noRot="1" noGrp="1" noAdjustHandles="1" noEditPoints="1" noChangeArrowheads="1" noChangeShapeType="1" noTextEdit="1"/>
          </p:cNvSpPr>
          <p:nvPr/>
        </p:nvSpPr>
        <p:spPr>
          <a:xfrm rot="8100000">
            <a:off x="626845" y="828962"/>
            <a:ext cx="540000" cy="108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38" name="Oval 37"/>
          <p:cNvSpPr>
            <a:spLocks noChangeAspect="1" noMove="1" noResize="1" noRot="1" noGrp="1" noAdjustHandles="1" noEditPoints="1" noChangeArrowheads="1" noChangeShapeType="1" noTextEdit="1"/>
          </p:cNvSpPr>
          <p:nvPr/>
        </p:nvSpPr>
        <p:spPr>
          <a:xfrm>
            <a:off x="1800802" y="247285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nvGrpSpPr>
          <p:cNvPr id="65" name="Group 39"/>
          <p:cNvGrpSpPr>
            <a:grpSpLocks noMove="1" noResize="1" noRot="1" noGrp="1" noChangeAspect="1"/>
          </p:cNvGrpSpPr>
          <p:nvPr/>
        </p:nvGrpSpPr>
        <p:grpSpPr>
          <a:xfrm>
            <a:off x="1329952" y="4524379"/>
            <a:ext cx="1980001" cy="1363916"/>
            <a:chOff x="4879602" y="3781429"/>
            <a:chExt cx="1980001" cy="1363916"/>
          </a:xfrm>
        </p:grpSpPr>
        <p:sp>
          <p:nvSpPr>
            <p:cNvPr id="1048739" name="Freeform: Shape 40"/>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0" name="Freeform: Shape 41"/>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
          <p:nvSpPr>
            <p:cNvPr id="1048741" name="Oval 42"/>
            <p:cNvSpPr/>
            <p:nvPr/>
          </p:nvSpPr>
          <p:spPr>
            <a:xfrm rot="13500000" flipV="1">
              <a:off x="6040374" y="3601683"/>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42" name="Oval 43"/>
            <p:cNvSpPr/>
            <p:nvPr/>
          </p:nvSpPr>
          <p:spPr>
            <a:xfrm rot="13500000" flipV="1">
              <a:off x="5059348" y="4582709"/>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useBgFill="1">
        <p:nvSpPr>
          <p:cNvPr id="1048743" name="Rectangle 45"/>
          <p:cNvSpPr>
            <a:spLocks noChangeAspect="1" noMove="1" noResize="1" noRot="1" noGrp="1" noAdjustHandles="1" noEditPoints="1" noChangeArrowheads="1" noChangeShapeType="1" noTextEdit="1"/>
          </p:cNvSpPr>
          <p:nvPr/>
        </p:nvSpPr>
        <p:spPr>
          <a:xfrm>
            <a:off x="0" y="0"/>
            <a:ext cx="12192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75" name="Picture Placeholder 7" descr="Data Points Digital background"/>
          <p:cNvPicPr>
            <a:picLocks noChangeAspect="1" noGrp="1"/>
          </p:cNvPicPr>
          <p:nvPr>
            <p:ph type="pic" sz="quarter" idx="13"/>
          </p:nvPr>
        </p:nvPicPr>
        <p:blipFill>
          <a:blip xmlns:r="http://schemas.openxmlformats.org/officeDocument/2006/relationships" r:embed="rId1"/>
          <a:srcRect/>
          <a:stretch>
            <a:fillRect/>
          </a:stretch>
        </p:blipFill>
        <p:spPr>
          <a:xfrm>
            <a:off x="8878" y="0"/>
            <a:ext cx="12192000" cy="6858000"/>
          </a:xfrm>
        </p:spPr>
      </p:pic>
      <p:sp>
        <p:nvSpPr>
          <p:cNvPr id="1048744" name="Rectangle 47"/>
          <p:cNvSpPr>
            <a:spLocks noChangeAspect="1" noMove="1" noResize="1" noRot="1" noGrp="1" noAdjustHandles="1" noEditPoints="1" noChangeArrowheads="1" noChangeShapeType="1" noTextEdit="1"/>
          </p:cNvSpPr>
          <p:nvPr/>
        </p:nvSpPr>
        <p:spPr>
          <a:xfrm>
            <a:off x="0" y="5773729"/>
            <a:ext cx="12192000" cy="1084271"/>
          </a:xfrm>
          <a:prstGeom prst="rect"/>
          <a:gradFill flip="none" rotWithShape="1">
            <a:gsLst>
              <a:gs pos="28000">
                <a:schemeClr val="bg2">
                  <a:alpha val="0"/>
                </a:schemeClr>
              </a:gs>
              <a:gs pos="90000">
                <a:schemeClr val="bg2">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5" name="Rectangle 49"/>
          <p:cNvSpPr>
            <a:spLocks noChangeAspect="1" noMove="1" noResize="1" noRot="1" noGrp="1" noAdjustHandles="1" noEditPoints="1" noChangeArrowheads="1" noChangeShapeType="1" noTextEdit="1"/>
          </p:cNvSpPr>
          <p:nvPr/>
        </p:nvSpPr>
        <p:spPr>
          <a:xfrm rot="10800000">
            <a:off x="0" y="-3"/>
            <a:ext cx="9000000" cy="6857998"/>
          </a:xfrm>
          <a:prstGeom prst="rect"/>
          <a:gradFill flip="none" rotWithShape="1">
            <a:gsLst>
              <a:gs pos="0">
                <a:schemeClr val="bg2">
                  <a:alpha val="0"/>
                </a:schemeClr>
              </a:gs>
              <a:gs pos="50000">
                <a:schemeClr val="bg2">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6" name="Title 14"/>
          <p:cNvSpPr>
            <a:spLocks noGrp="1"/>
          </p:cNvSpPr>
          <p:nvPr>
            <p:ph type="ctrTitle"/>
          </p:nvPr>
        </p:nvSpPr>
        <p:spPr>
          <a:xfrm>
            <a:off x="3906121" y="308143"/>
            <a:ext cx="4498215" cy="722934"/>
          </a:xfrm>
        </p:spPr>
        <p:txBody>
          <a:bodyPr anchor="b" anchorCtr="0" bIns="0" lIns="0" rIns="0" rtlCol="0" tIns="0" vert="horz" wrap="square">
            <a:normAutofit fontScale="90000"/>
          </a:bodyPr>
          <a:p>
            <a:pPr>
              <a:lnSpc>
                <a:spcPct val="100000"/>
              </a:lnSpc>
            </a:pPr>
            <a:r>
              <a:rPr dirty="0" sz="6400" kern="1200" lang="en-US">
                <a:solidFill>
                  <a:schemeClr val="tx1"/>
                </a:solidFill>
                <a:latin typeface="Agency FB" panose="020B0503020202020204" pitchFamily="34" charset="0"/>
              </a:rPr>
              <a:t>Applications</a:t>
            </a:r>
          </a:p>
        </p:txBody>
      </p:sp>
      <p:sp>
        <p:nvSpPr>
          <p:cNvPr id="1048747" name="Subtitle 15"/>
          <p:cNvSpPr>
            <a:spLocks noGrp="1"/>
          </p:cNvSpPr>
          <p:nvPr>
            <p:ph type="subTitle" idx="1"/>
          </p:nvPr>
        </p:nvSpPr>
        <p:spPr>
          <a:xfrm>
            <a:off x="324088" y="1031077"/>
            <a:ext cx="11317049" cy="5773729"/>
          </a:xfrm>
        </p:spPr>
        <p:txBody>
          <a:bodyPr bIns="0" lIns="0" rIns="0" rtlCol="0" tIns="0" vert="horz" wrap="square">
            <a:noAutofit/>
          </a:bodyPr>
          <a:p>
            <a:pPr algn="l"/>
            <a:r>
              <a:rPr baseline="0" b="1" dirty="0" sz="1900" i="1" lang="en-US" strike="noStrike" u="none">
                <a:latin typeface="Arial-ItalicMT"/>
              </a:rPr>
              <a:t>1. Create an automated entrance system using RFID and Python. This could be used to unlock a door, turn on a light, or even start a car.</a:t>
            </a:r>
          </a:p>
          <a:p>
            <a:pPr algn="l"/>
            <a:r>
              <a:rPr baseline="0" b="1" dirty="0" sz="1900" i="1" lang="en-US" strike="noStrike" u="none">
                <a:latin typeface="Arial-ItalicMT"/>
              </a:rPr>
              <a:t>2. Build an RFID-based attendance tracking system that uses Python to log when people arrive and leave.</a:t>
            </a:r>
          </a:p>
          <a:p>
            <a:pPr algn="l"/>
            <a:r>
              <a:rPr baseline="0" b="1" dirty="0" sz="1900" i="1" lang="en-US" strike="noStrike" u="none">
                <a:latin typeface="Arial-ItalicMT"/>
              </a:rPr>
              <a:t>3. Develop an RFID-based library system that uses Python to keep track of which books have been checked out and who has checked them out.</a:t>
            </a:r>
          </a:p>
          <a:p>
            <a:pPr algn="l"/>
            <a:r>
              <a:rPr baseline="0" b="1" dirty="0" sz="1900" i="1" lang="en-US" strike="noStrike" u="none">
                <a:latin typeface="Arial-ItalicMT"/>
              </a:rPr>
              <a:t>4. Create a security system that uses Python and RFID to detect intruders, and send an alert to a designated person or location.</a:t>
            </a:r>
          </a:p>
          <a:p>
            <a:pPr algn="l"/>
            <a:r>
              <a:rPr baseline="0" b="1" dirty="0" sz="1900" i="1" lang="en-US" strike="noStrike" u="none">
                <a:latin typeface="Arial-ItalicMT"/>
              </a:rPr>
              <a:t>5. Design a RFID-based inventory management system that uses Python to keep track of product stock levels.</a:t>
            </a:r>
          </a:p>
          <a:p>
            <a:pPr algn="l"/>
            <a:r>
              <a:rPr baseline="0" b="1" dirty="0" sz="1900" i="1" lang="en-US" strike="noStrike" u="none">
                <a:latin typeface="Arial-ItalicMT"/>
              </a:rPr>
              <a:t>6. Program an RFID-based pet tracking system that uses Python to determine where a lost pet is located.</a:t>
            </a:r>
          </a:p>
          <a:p>
            <a:pPr algn="l"/>
            <a:r>
              <a:rPr baseline="0" b="1" dirty="0" sz="1900" i="1" lang="en-US" strike="noStrike" u="none">
                <a:latin typeface="Arial-ItalicMT"/>
              </a:rPr>
              <a:t>7. Create an RFID-based payment system that uses Python to process payments and complete transactions.</a:t>
            </a:r>
            <a:endParaRPr b="1" dirty="0" sz="1900" kern="1200" lang="en-US">
              <a:latin typeface="Footlight MT Light" panose="0204060206030A020304" pitchFamily="18" charset="0"/>
            </a:endParaRPr>
          </a:p>
        </p:txBody>
      </p:sp>
      <p:sp>
        <p:nvSpPr>
          <p:cNvPr id="1048748" name="Date Placeholder 1"/>
          <p:cNvSpPr>
            <a:spLocks noGrp="1"/>
          </p:cNvSpPr>
          <p:nvPr>
            <p:ph type="dt" sz="half" idx="10"/>
          </p:nvPr>
        </p:nvSpPr>
        <p:spPr/>
        <p:txBody>
          <a:bodyPr/>
          <a:p>
            <a:endParaRPr dirty="0" lang="en-US"/>
          </a:p>
        </p:txBody>
      </p:sp>
      <p:sp>
        <p:nvSpPr>
          <p:cNvPr id="1048749" name="Footer Placeholder 2"/>
          <p:cNvSpPr>
            <a:spLocks noGrp="1"/>
          </p:cNvSpPr>
          <p:nvPr>
            <p:ph type="ftr" sz="quarter" idx="11"/>
          </p:nvPr>
        </p:nvSpPr>
        <p:spPr/>
        <p:txBody>
          <a:bodyPr/>
          <a:p>
            <a:endParaRPr dirty="0" lang="en-US"/>
          </a:p>
        </p:txBody>
      </p:sp>
      <p:sp>
        <p:nvSpPr>
          <p:cNvPr id="1048750" name="Slide Number Placeholder 3"/>
          <p:cNvSpPr>
            <a:spLocks noGrp="1"/>
          </p:cNvSpPr>
          <p:nvPr>
            <p:ph type="sldNum" sz="quarter" idx="12"/>
          </p:nvPr>
        </p:nvSpPr>
        <p:spPr/>
        <p:txBody>
          <a:bodyPr/>
          <a:p>
            <a:fld id="{DBA1B0FB-D917-4C8C-928F-313BD683BF39}"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68" name=""/>
        <p:cNvGrpSpPr/>
        <p:nvPr/>
      </p:nvGrpSpPr>
      <p:grpSpPr>
        <a:xfrm>
          <a:off x="0" y="0"/>
          <a:ext cx="0" cy="0"/>
          <a:chOff x="0" y="0"/>
          <a:chExt cx="0" cy="0"/>
        </a:xfrm>
      </p:grpSpPr>
      <p:sp>
        <p:nvSpPr>
          <p:cNvPr id="1048754" name="Freeform: Shape 33"/>
          <p:cNvSpPr>
            <a:spLocks noChangeAspect="1" noMove="1" noResize="1" noRot="1" noGrp="1" noAdjustHandles="1" noEditPoints="1" noChangeArrowheads="1" noChangeShapeType="1" noTextEdit="1"/>
          </p:cNvSpPr>
          <p:nvPr/>
        </p:nvSpPr>
        <p:spPr>
          <a:xfrm rot="2700000">
            <a:off x="612445" y="481888"/>
            <a:ext cx="1080000" cy="1262947"/>
          </a:xfrm>
          <a:custGeom>
            <a:av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55" name="Oval 35"/>
          <p:cNvSpPr>
            <a:spLocks noChangeAspect="1" noMove="1" noResize="1" noRot="1" noGrp="1" noAdjustHandles="1" noEditPoints="1" noChangeArrowheads="1" noChangeShapeType="1" noTextEdit="1"/>
          </p:cNvSpPr>
          <p:nvPr/>
        </p:nvSpPr>
        <p:spPr>
          <a:xfrm rot="8100000">
            <a:off x="626845" y="828962"/>
            <a:ext cx="540000" cy="108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56" name="Oval 37"/>
          <p:cNvSpPr>
            <a:spLocks noChangeAspect="1" noMove="1" noResize="1" noRot="1" noGrp="1" noAdjustHandles="1" noEditPoints="1" noChangeArrowheads="1" noChangeShapeType="1" noTextEdit="1"/>
          </p:cNvSpPr>
          <p:nvPr/>
        </p:nvSpPr>
        <p:spPr>
          <a:xfrm>
            <a:off x="1800802" y="247285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nvGrpSpPr>
          <p:cNvPr id="69" name="Group 39"/>
          <p:cNvGrpSpPr>
            <a:grpSpLocks noMove="1" noResize="1" noRot="1" noGrp="1" noChangeAspect="1"/>
          </p:cNvGrpSpPr>
          <p:nvPr/>
        </p:nvGrpSpPr>
        <p:grpSpPr>
          <a:xfrm>
            <a:off x="1329952" y="4524379"/>
            <a:ext cx="1980001" cy="1363916"/>
            <a:chOff x="4879602" y="3781429"/>
            <a:chExt cx="1980001" cy="1363916"/>
          </a:xfrm>
        </p:grpSpPr>
        <p:sp>
          <p:nvSpPr>
            <p:cNvPr id="1048757" name="Freeform: Shape 40"/>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8" name="Freeform: Shape 41"/>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
          <p:nvSpPr>
            <p:cNvPr id="1048759" name="Oval 42"/>
            <p:cNvSpPr/>
            <p:nvPr/>
          </p:nvSpPr>
          <p:spPr>
            <a:xfrm rot="13500000" flipV="1">
              <a:off x="6040374" y="3601683"/>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760" name="Oval 43"/>
            <p:cNvSpPr/>
            <p:nvPr/>
          </p:nvSpPr>
          <p:spPr>
            <a:xfrm rot="13500000" flipV="1">
              <a:off x="5059348" y="4582709"/>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useBgFill="1">
        <p:nvSpPr>
          <p:cNvPr id="1048761" name="Rectangle 45"/>
          <p:cNvSpPr>
            <a:spLocks noChangeAspect="1" noMove="1" noResize="1" noRot="1" noGrp="1" noAdjustHandles="1" noEditPoints="1" noChangeArrowheads="1" noChangeShapeType="1" noTextEdit="1"/>
          </p:cNvSpPr>
          <p:nvPr/>
        </p:nvSpPr>
        <p:spPr>
          <a:xfrm>
            <a:off x="0" y="0"/>
            <a:ext cx="12192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76" name="Picture Placeholder 7" descr="Data Points Digital background"/>
          <p:cNvPicPr>
            <a:picLocks noChangeAspect="1" noGrp="1"/>
          </p:cNvPicPr>
          <p:nvPr>
            <p:ph type="pic" sz="quarter" idx="13"/>
          </p:nvPr>
        </p:nvPicPr>
        <p:blipFill>
          <a:blip xmlns:r="http://schemas.openxmlformats.org/officeDocument/2006/relationships" r:embed="rId1"/>
          <a:srcRect/>
          <a:stretch>
            <a:fillRect/>
          </a:stretch>
        </p:blipFill>
        <p:spPr>
          <a:xfrm>
            <a:off x="0" y="196900"/>
            <a:ext cx="12192000" cy="6858000"/>
          </a:xfrm>
        </p:spPr>
      </p:pic>
      <p:sp>
        <p:nvSpPr>
          <p:cNvPr id="1048762" name="Rectangle 47"/>
          <p:cNvSpPr>
            <a:spLocks noChangeAspect="1" noMove="1" noResize="1" noRot="1" noGrp="1" noAdjustHandles="1" noEditPoints="1" noChangeArrowheads="1" noChangeShapeType="1" noTextEdit="1"/>
          </p:cNvSpPr>
          <p:nvPr/>
        </p:nvSpPr>
        <p:spPr>
          <a:xfrm>
            <a:off x="0" y="5773729"/>
            <a:ext cx="12192000" cy="1084271"/>
          </a:xfrm>
          <a:prstGeom prst="rect"/>
          <a:gradFill flip="none" rotWithShape="1">
            <a:gsLst>
              <a:gs pos="28000">
                <a:schemeClr val="bg2">
                  <a:alpha val="0"/>
                </a:schemeClr>
              </a:gs>
              <a:gs pos="90000">
                <a:schemeClr val="bg2">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63" name="Rectangle 49"/>
          <p:cNvSpPr>
            <a:spLocks noChangeAspect="1" noMove="1" noResize="1" noRot="1" noGrp="1" noAdjustHandles="1" noEditPoints="1" noChangeArrowheads="1" noChangeShapeType="1" noTextEdit="1"/>
          </p:cNvSpPr>
          <p:nvPr/>
        </p:nvSpPr>
        <p:spPr>
          <a:xfrm rot="10800000">
            <a:off x="0" y="-3"/>
            <a:ext cx="9000000" cy="6857998"/>
          </a:xfrm>
          <a:prstGeom prst="rect"/>
          <a:gradFill flip="none" rotWithShape="1">
            <a:gsLst>
              <a:gs pos="0">
                <a:schemeClr val="bg2">
                  <a:alpha val="0"/>
                </a:schemeClr>
              </a:gs>
              <a:gs pos="50000">
                <a:schemeClr val="bg2">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64" name="Title 14"/>
          <p:cNvSpPr>
            <a:spLocks noGrp="1"/>
          </p:cNvSpPr>
          <p:nvPr>
            <p:ph type="ctrTitle"/>
          </p:nvPr>
        </p:nvSpPr>
        <p:spPr>
          <a:xfrm>
            <a:off x="3001616" y="161624"/>
            <a:ext cx="5227983" cy="869453"/>
          </a:xfrm>
        </p:spPr>
        <p:txBody>
          <a:bodyPr anchor="b" anchorCtr="0" bIns="0" lIns="0" rIns="0" rtlCol="0" tIns="0" vert="horz" wrap="square">
            <a:normAutofit fontScale="90000"/>
          </a:bodyPr>
          <a:p>
            <a:pPr>
              <a:lnSpc>
                <a:spcPct val="100000"/>
              </a:lnSpc>
            </a:pPr>
            <a:r>
              <a:rPr b="1" dirty="0" sz="6400" kern="1200" lang="en-US">
                <a:solidFill>
                  <a:schemeClr val="tx1"/>
                </a:solidFill>
                <a:latin typeface="Agency FB" panose="020B0503020202020204" pitchFamily="34" charset="0"/>
              </a:rPr>
              <a:t>References</a:t>
            </a:r>
          </a:p>
        </p:txBody>
      </p:sp>
      <p:sp>
        <p:nvSpPr>
          <p:cNvPr id="1048765" name="Subtitle 15"/>
          <p:cNvSpPr>
            <a:spLocks noGrp="1"/>
          </p:cNvSpPr>
          <p:nvPr>
            <p:ph type="subTitle" idx="1"/>
          </p:nvPr>
        </p:nvSpPr>
        <p:spPr>
          <a:xfrm>
            <a:off x="324089" y="1154595"/>
            <a:ext cx="7746486" cy="4607187"/>
          </a:xfrm>
        </p:spPr>
        <p:txBody>
          <a:bodyPr bIns="0" lIns="0" rIns="0" rtlCol="0" tIns="0" vert="horz" wrap="square">
            <a:noAutofit/>
          </a:bodyPr>
          <a:p>
            <a:pPr algn="l" indent="-342900" marL="342900">
              <a:buFont typeface="Arial" panose="020B0604020202020204" pitchFamily="34" charset="0"/>
              <a:buChar char="•"/>
            </a:pPr>
            <a:r>
              <a:rPr baseline="0" b="1" dirty="0" i="1" lang="en-US" strike="noStrike" u="none">
                <a:solidFill>
                  <a:schemeClr val="tx1"/>
                </a:solidFill>
                <a:latin typeface="Arial-ItalicMT"/>
              </a:rPr>
              <a:t>RFID Based Attendance System Using Arduino Uno- </a:t>
            </a:r>
            <a:r>
              <a:rPr baseline="0" b="1" dirty="0" i="1" lang="en-US" err="1" strike="noStrike" u="none">
                <a:solidFill>
                  <a:schemeClr val="tx1"/>
                </a:solidFill>
                <a:latin typeface="Arial-ItalicMT"/>
              </a:rPr>
              <a:t>wikipedia</a:t>
            </a:r>
            <a:r>
              <a:rPr baseline="0" b="1" dirty="0" i="1" lang="en-US" strike="noStrike" u="none">
                <a:solidFill>
                  <a:schemeClr val="tx1"/>
                </a:solidFill>
                <a:latin typeface="Arial-ItalicMT"/>
              </a:rPr>
              <a:t> read</a:t>
            </a:r>
          </a:p>
          <a:p>
            <a:pPr algn="l" indent="-342900" marL="342900">
              <a:buFont typeface="Arial" panose="020B0604020202020204" pitchFamily="34" charset="0"/>
              <a:buChar char="•"/>
            </a:pPr>
            <a:r>
              <a:rPr baseline="0" b="1" dirty="0" i="1" lang="en-IN" strike="noStrike" u="none">
                <a:solidFill>
                  <a:schemeClr val="tx1"/>
                </a:solidFill>
                <a:latin typeface="Arial-ItalicMT"/>
              </a:rPr>
              <a:t>Arduino UNO -</a:t>
            </a:r>
            <a:r>
              <a:rPr baseline="0" b="1" dirty="0" i="1" lang="en-IN" err="1" strike="noStrike" u="none">
                <a:solidFill>
                  <a:schemeClr val="tx1"/>
                </a:solidFill>
                <a:latin typeface="Arial-ItalicMT"/>
              </a:rPr>
              <a:t>wikipedia</a:t>
            </a:r>
            <a:r>
              <a:rPr baseline="0" b="1" dirty="0" i="1" lang="en-IN" strike="noStrike" u="none">
                <a:solidFill>
                  <a:schemeClr val="tx1"/>
                </a:solidFill>
                <a:latin typeface="Arial-ItalicMT"/>
              </a:rPr>
              <a:t> read</a:t>
            </a:r>
          </a:p>
          <a:p>
            <a:pPr algn="l" indent="-342900" marL="342900">
              <a:buFont typeface="Arial" panose="020B0604020202020204" pitchFamily="34" charset="0"/>
              <a:buChar char="•"/>
            </a:pPr>
            <a:r>
              <a:rPr baseline="0" b="1" dirty="0" i="1" lang="en-IN" err="1" strike="noStrike" u="none">
                <a:solidFill>
                  <a:schemeClr val="tx1"/>
                </a:solidFill>
                <a:latin typeface="Arial-ItalicMT"/>
              </a:rPr>
              <a:t>TechnotixClub</a:t>
            </a:r>
            <a:endParaRPr baseline="0" b="1" dirty="0" i="1" lang="en-IN" strike="noStrike" u="none">
              <a:solidFill>
                <a:schemeClr val="tx1"/>
              </a:solidFill>
              <a:latin typeface="Arial-ItalicMT"/>
            </a:endParaRPr>
          </a:p>
          <a:p>
            <a:pPr algn="l" indent="-342900" marL="342900">
              <a:buFont typeface="Arial" panose="020B0604020202020204" pitchFamily="34" charset="0"/>
              <a:buChar char="•"/>
            </a:pPr>
            <a:r>
              <a:rPr b="1" dirty="0" i="1" lang="en-IN" err="1">
                <a:solidFill>
                  <a:schemeClr val="tx1"/>
                </a:solidFill>
                <a:latin typeface="Arial-ItalicMT"/>
              </a:rPr>
              <a:t>Youtube</a:t>
            </a:r>
            <a:endParaRPr b="1" dirty="0" i="1" lang="en-IN">
              <a:solidFill>
                <a:schemeClr val="tx1"/>
              </a:solidFill>
              <a:latin typeface="Arial-ItalicMT"/>
            </a:endParaRPr>
          </a:p>
          <a:p>
            <a:pPr algn="l" indent="-342900" marL="342900">
              <a:buFont typeface="Arial" panose="020B0604020202020204" pitchFamily="34" charset="0"/>
              <a:buChar char="•"/>
            </a:pPr>
            <a:r>
              <a:rPr baseline="0" b="1" dirty="0" i="1" lang="en-IN" err="1" strike="noStrike" u="none">
                <a:solidFill>
                  <a:schemeClr val="tx1"/>
                </a:solidFill>
                <a:latin typeface="Arial-ItalicMT"/>
              </a:rPr>
              <a:t>PYserial</a:t>
            </a:r>
            <a:endParaRPr baseline="0" b="1" dirty="0" i="1" lang="en-IN" strike="noStrike" u="none">
              <a:solidFill>
                <a:schemeClr val="tx1"/>
              </a:solidFill>
              <a:latin typeface="Arial-ItalicMT"/>
            </a:endParaRPr>
          </a:p>
          <a:p>
            <a:pPr algn="l"/>
            <a:r>
              <a:rPr baseline="0" b="0" dirty="0" sz="1800" i="0" lang="en-IN" strike="noStrike" u="none">
                <a:solidFill>
                  <a:srgbClr val="000000"/>
                </a:solidFill>
                <a:latin typeface="TimesNewRomanPSMT"/>
              </a:rPr>
              <a:t>4</a:t>
            </a:r>
            <a:endParaRPr b="1" dirty="0" sz="2000" kern="1200" lang="en-US">
              <a:latin typeface="Footlight MT Light" panose="0204060206030A020304" pitchFamily="18" charset="0"/>
            </a:endParaRPr>
          </a:p>
        </p:txBody>
      </p:sp>
      <p:sp>
        <p:nvSpPr>
          <p:cNvPr id="1048766" name="Date Placeholder 1"/>
          <p:cNvSpPr>
            <a:spLocks noGrp="1"/>
          </p:cNvSpPr>
          <p:nvPr>
            <p:ph type="dt" sz="half" idx="10"/>
          </p:nvPr>
        </p:nvSpPr>
        <p:spPr/>
        <p:txBody>
          <a:bodyPr/>
          <a:p>
            <a:r>
              <a:rPr lang="en-US"/>
              <a:t>Tuesday, February 2, 20XX</a:t>
            </a:r>
          </a:p>
        </p:txBody>
      </p:sp>
      <p:sp>
        <p:nvSpPr>
          <p:cNvPr id="1048767" name="Footer Placeholder 2"/>
          <p:cNvSpPr>
            <a:spLocks noGrp="1"/>
          </p:cNvSpPr>
          <p:nvPr>
            <p:ph type="ftr" sz="quarter" idx="11"/>
          </p:nvPr>
        </p:nvSpPr>
        <p:spPr/>
        <p:txBody>
          <a:bodyPr/>
          <a:p>
            <a:r>
              <a:rPr lang="en-US"/>
              <a:t>Sample Footer Text</a:t>
            </a:r>
          </a:p>
        </p:txBody>
      </p:sp>
      <p:sp>
        <p:nvSpPr>
          <p:cNvPr id="1048768" name="Slide Number Placeholder 3"/>
          <p:cNvSpPr>
            <a:spLocks noGrp="1"/>
          </p:cNvSpPr>
          <p:nvPr>
            <p:ph type="sldNum" sz="quarter" idx="12"/>
          </p:nvPr>
        </p:nvSpPr>
        <p:spPr/>
        <p:txBody>
          <a:bodyPr/>
          <a:p>
            <a:fld id="{DBA1B0FB-D917-4C8C-928F-313BD683BF39}"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85" name="Title 21"/>
          <p:cNvSpPr>
            <a:spLocks noGrp="1"/>
          </p:cNvSpPr>
          <p:nvPr>
            <p:ph type="ctrTitle"/>
          </p:nvPr>
        </p:nvSpPr>
        <p:spPr>
          <a:xfrm>
            <a:off x="550863" y="549275"/>
            <a:ext cx="5437187" cy="2986234"/>
          </a:xfrm>
        </p:spPr>
        <p:txBody>
          <a:bodyPr/>
          <a:p>
            <a:r>
              <a:rPr dirty="0" sz="9600" lang="en-US">
                <a:latin typeface="Agency FB" panose="020B0503020202020204" pitchFamily="34" charset="0"/>
              </a:rPr>
              <a:t>Thank You</a:t>
            </a:r>
          </a:p>
        </p:txBody>
      </p:sp>
      <p:pic>
        <p:nvPicPr>
          <p:cNvPr id="2097177" name="Picture Placeholder 26" descr="Data Points Digital background"/>
          <p:cNvPicPr>
            <a:picLocks noChangeAspect="1" noGrp="1"/>
          </p:cNvPicPr>
          <p:nvPr>
            <p:ph type="pic" sz="quarter" idx="15"/>
          </p:nvPr>
        </p:nvPicPr>
        <p:blipFill rotWithShape="1">
          <a:blip xmlns:r="http://schemas.openxmlformats.org/officeDocument/2006/relationships" r:embed="rId1" cstate="screen"/>
          <a:srcRect/>
          <a:stretch>
            <a:fillRect/>
          </a:stretch>
        </p:blipFill>
        <p:spPr>
          <a:xfrm>
            <a:off x="6556248" y="548640"/>
            <a:ext cx="5084064" cy="2880360"/>
          </a:xfrm>
        </p:spPr>
      </p:pic>
      <p:pic>
        <p:nvPicPr>
          <p:cNvPr id="2097178" name="Picture Placeholder 32" descr="Data Points Digital background"/>
          <p:cNvPicPr>
            <a:picLocks noChangeAspect="1" noGrp="1"/>
          </p:cNvPicPr>
          <p:nvPr>
            <p:ph type="pic" sz="quarter" idx="16"/>
          </p:nvPr>
        </p:nvPicPr>
        <p:blipFill rotWithShape="1">
          <a:blip xmlns:r="http://schemas.openxmlformats.org/officeDocument/2006/relationships" r:embed="rId2" cstate="screen"/>
          <a:srcRect/>
          <a:stretch>
            <a:fillRect/>
          </a:stretch>
        </p:blipFill>
        <p:spPr>
          <a:xfrm>
            <a:off x="6556248" y="3429000"/>
            <a:ext cx="5084064" cy="2880360"/>
          </a:xfrm>
        </p:spPr>
      </p:pic>
      <p:sp>
        <p:nvSpPr>
          <p:cNvPr id="1048786" name="Date Placeholder 3"/>
          <p:cNvSpPr>
            <a:spLocks noGrp="1"/>
          </p:cNvSpPr>
          <p:nvPr>
            <p:ph type="dt" sz="half" idx="10"/>
          </p:nvPr>
        </p:nvSpPr>
        <p:spPr>
          <a:xfrm>
            <a:off x="550863" y="6507212"/>
            <a:ext cx="2628900" cy="153888"/>
          </a:xfrm>
        </p:spPr>
        <p:txBody>
          <a:bodyPr/>
          <a:p>
            <a:r>
              <a:rPr lang="en-US"/>
              <a:t>Tuesday, February 2, 20XX</a:t>
            </a:r>
          </a:p>
        </p:txBody>
      </p:sp>
      <p:sp>
        <p:nvSpPr>
          <p:cNvPr id="1048787" name="Footer Placeholder 4"/>
          <p:cNvSpPr>
            <a:spLocks noGrp="1"/>
          </p:cNvSpPr>
          <p:nvPr>
            <p:ph type="ftr" sz="quarter" idx="11"/>
          </p:nvPr>
        </p:nvSpPr>
        <p:spPr>
          <a:xfrm>
            <a:off x="3359150" y="6507212"/>
            <a:ext cx="6379210" cy="153888"/>
          </a:xfrm>
        </p:spPr>
        <p:txBody>
          <a:bodyPr/>
          <a:p>
            <a:r>
              <a:rPr lang="en-US"/>
              <a:t>Sample Footer Text</a:t>
            </a:r>
          </a:p>
        </p:txBody>
      </p:sp>
      <p:sp>
        <p:nvSpPr>
          <p:cNvPr id="1048788" name="Slide Number Placeholder 5"/>
          <p:cNvSpPr>
            <a:spLocks noGrp="1"/>
          </p:cNvSpPr>
          <p:nvPr>
            <p:ph type="sldNum" sz="quarter" idx="12"/>
          </p:nvPr>
        </p:nvSpPr>
        <p:spPr>
          <a:xfrm>
            <a:off x="9948863" y="6507212"/>
            <a:ext cx="1692274" cy="153888"/>
          </a:xfrm>
        </p:spPr>
        <p:txBody>
          <a:bodyPr/>
          <a:p>
            <a:fld id="{DBA1B0FB-D917-4C8C-928F-313BD683BF39}" type="slidenum">
              <a:rPr lang="en-US" smtClean="0"/>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5" name="Title 1"/>
          <p:cNvSpPr>
            <a:spLocks noGrp="1"/>
          </p:cNvSpPr>
          <p:nvPr>
            <p:ph type="title"/>
          </p:nvPr>
        </p:nvSpPr>
        <p:spPr>
          <a:xfrm>
            <a:off x="550864" y="549276"/>
            <a:ext cx="3565524" cy="848204"/>
          </a:xfrm>
        </p:spPr>
        <p:txBody>
          <a:bodyPr/>
          <a:p>
            <a:r>
              <a:rPr b="1" dirty="0" sz="5400" lang="en-US" u="sng">
                <a:latin typeface="Californian FB" panose="0207040306080B030204" pitchFamily="18" charset="0"/>
              </a:rPr>
              <a:t>Agenda</a:t>
            </a:r>
          </a:p>
        </p:txBody>
      </p:sp>
      <p:sp>
        <p:nvSpPr>
          <p:cNvPr id="1048606" name="Content Placeholder 2"/>
          <p:cNvSpPr>
            <a:spLocks noGrp="1"/>
          </p:cNvSpPr>
          <p:nvPr>
            <p:ph idx="1"/>
          </p:nvPr>
        </p:nvSpPr>
        <p:spPr>
          <a:xfrm>
            <a:off x="550863" y="1691724"/>
            <a:ext cx="4223939" cy="3352800"/>
          </a:xfrm>
        </p:spPr>
        <p:txBody>
          <a:bodyPr/>
          <a:p>
            <a:pPr indent="0" marL="0"/>
            <a:r>
              <a:rPr dirty="0" sz="2400" lang="en-IN">
                <a:latin typeface="Footlight MT Light" panose="0204060206030A020304" pitchFamily="18" charset="0"/>
              </a:rPr>
              <a:t>We intend to solve the problem of attendance through </a:t>
            </a:r>
            <a:r>
              <a:rPr dirty="0" sz="2400" lang="en-IN" err="1">
                <a:latin typeface="Footlight MT Light" panose="0204060206030A020304" pitchFamily="18" charset="0"/>
              </a:rPr>
              <a:t>Arduino</a:t>
            </a:r>
            <a:r>
              <a:rPr dirty="0" sz="2400" lang="en-IN">
                <a:latin typeface="Footlight MT Light" panose="0204060206030A020304" pitchFamily="18" charset="0"/>
              </a:rPr>
              <a:t> UNO using python. </a:t>
            </a:r>
            <a:r>
              <a:rPr dirty="0" sz="2400" lang="en-IN" err="1">
                <a:latin typeface="Footlight MT Light" panose="0204060206030A020304" pitchFamily="18" charset="0"/>
              </a:rPr>
              <a:t>Arduino</a:t>
            </a:r>
            <a:r>
              <a:rPr dirty="0" sz="2400" lang="en-IN">
                <a:latin typeface="Footlight MT Light" panose="0204060206030A020304" pitchFamily="18" charset="0"/>
              </a:rPr>
              <a:t> board is connected to the RFID board. Each ID card has a built in RFID in it. The idea is based on the concept of Mutual Induction. In this project we have designed RFID  based attendance system using </a:t>
            </a:r>
            <a:r>
              <a:rPr dirty="0" sz="2400" lang="en-IN" err="1">
                <a:latin typeface="Footlight MT Light" panose="0204060206030A020304" pitchFamily="18" charset="0"/>
              </a:rPr>
              <a:t>Arduino</a:t>
            </a:r>
            <a:r>
              <a:rPr dirty="0" sz="2400" lang="en-IN">
                <a:latin typeface="Footlight MT Light" panose="0204060206030A020304" pitchFamily="18" charset="0"/>
              </a:rPr>
              <a:t>.</a:t>
            </a:r>
          </a:p>
          <a:p>
            <a:pPr indent="0" marL="0"/>
            <a:endParaRPr dirty="0" sz="2800" lang="en-US"/>
          </a:p>
          <a:p>
            <a:pPr indent="-457200" marL="457200">
              <a:buFont typeface="Wingdings" panose="05000000000000000000" pitchFamily="2" charset="2"/>
              <a:buChar char="§"/>
            </a:pPr>
            <a:endParaRPr dirty="0" sz="2800" lang="en-US"/>
          </a:p>
          <a:p>
            <a:endParaRPr dirty="0" sz="2800" lang="en-US"/>
          </a:p>
          <a:p>
            <a:endParaRPr dirty="0" lang="en-US"/>
          </a:p>
        </p:txBody>
      </p:sp>
      <p:pic>
        <p:nvPicPr>
          <p:cNvPr id="2097154" name="Picture Placeholder 7" descr="Digital Data"/>
          <p:cNvPicPr>
            <a:picLocks noChangeAspect="1" noGrp="1"/>
          </p:cNvPicPr>
          <p:nvPr>
            <p:ph type="pic" sz="quarter" idx="13"/>
          </p:nvPr>
        </p:nvPicPr>
        <p:blipFill rotWithShape="1">
          <a:blip xmlns:r="http://schemas.openxmlformats.org/officeDocument/2006/relationships" r:embed="rId1" cstate="screen"/>
          <a:srcRect/>
          <a:stretch>
            <a:fillRect/>
          </a:stretch>
        </p:blipFill>
        <p:spPr>
          <a:xfrm>
            <a:off x="6587216" y="1596771"/>
            <a:ext cx="3448558" cy="3448558"/>
          </a:xfrm>
          <a:prstGeom prst="roundRect">
            <a:avLst>
              <a:gd name="adj" fmla="val 16667"/>
            </a:avLst>
          </a:prstGeom>
          <a:ln>
            <a:noFill/>
          </a:ln>
          <a:effectLst>
            <a:outerShdw algn="tl" blurRad="76200" dir="7800000" dist="38100" rotWithShape="0">
              <a:srgbClr val="000000">
                <a:alpha val="40000"/>
              </a:srgbClr>
            </a:outerShdw>
          </a:effectLst>
          <a:scene3d>
            <a:camera prst="orthographicFront"/>
            <a:lightRig dir="t" rig="contrasting">
              <a:rot lat="0" lon="0" rev="4200000"/>
            </a:lightRig>
          </a:scene3d>
          <a:sp3d prstMaterial="plastic">
            <a:bevelT w="381000" h="114300" prst="relaxedInset"/>
            <a:contourClr>
              <a:srgbClr val="969696"/>
            </a:contourClr>
          </a:sp3d>
        </p:spPr>
      </p:pic>
      <p:pic>
        <p:nvPicPr>
          <p:cNvPr id="2097155" name="Picture Placeholder 9" descr="Data Points "/>
          <p:cNvPicPr>
            <a:picLocks noChangeAspect="1" noGrp="1"/>
          </p:cNvPicPr>
          <p:nvPr>
            <p:ph type="pic" sz="quarter" idx="14"/>
          </p:nvPr>
        </p:nvPicPr>
        <p:blipFill rotWithShape="1">
          <a:blip xmlns:r="http://schemas.openxmlformats.org/officeDocument/2006/relationships" r:embed="rId2" cstate="screen"/>
          <a:srcRect/>
          <a:stretch>
            <a:fillRect/>
          </a:stretch>
        </p:blipFill>
        <p:spPr>
          <a:xfrm>
            <a:off x="9377360" y="464883"/>
            <a:ext cx="2263776" cy="2263776"/>
          </a:xfrm>
          <a:prstGeom prst="roundRect">
            <a:avLst>
              <a:gd name="adj" fmla="val 16667"/>
            </a:avLst>
          </a:prstGeom>
          <a:ln>
            <a:noFill/>
          </a:ln>
          <a:effectLst>
            <a:outerShdw algn="tl" blurRad="76200" dir="7800000" dist="38100" rotWithShape="0">
              <a:srgbClr val="000000">
                <a:alpha val="40000"/>
              </a:srgbClr>
            </a:outerShdw>
          </a:effectLst>
          <a:scene3d>
            <a:camera prst="orthographicFront"/>
            <a:lightRig dir="t" rig="contrasting">
              <a:rot lat="0" lon="0" rev="4200000"/>
            </a:lightRig>
          </a:scene3d>
          <a:sp3d prstMaterial="plastic">
            <a:bevelT w="381000" h="114300" prst="relaxedInset"/>
            <a:contourClr>
              <a:srgbClr val="969696"/>
            </a:contourClr>
          </a:sp3d>
        </p:spPr>
      </p:pic>
      <p:sp>
        <p:nvSpPr>
          <p:cNvPr id="1048607" name="Slide Number Placeholder 14"/>
          <p:cNvSpPr>
            <a:spLocks noGrp="1"/>
          </p:cNvSpPr>
          <p:nvPr>
            <p:ph type="sldNum" sz="quarter" idx="12"/>
          </p:nvPr>
        </p:nvSpPr>
        <p:spPr>
          <a:xfrm>
            <a:off x="9948863" y="6507212"/>
            <a:ext cx="1692274" cy="153888"/>
          </a:xfrm>
        </p:spPr>
        <p:txBody>
          <a:bodyPr/>
          <a:p>
            <a:fld id="{DBA1B0FB-D917-4C8C-928F-313BD683BF39}" type="slidenum">
              <a:rPr lang="en-US" smtClean="0"/>
              <a:t>2</a:t>
            </a:fld>
            <a:endParaRPr lang="en-US"/>
          </a:p>
        </p:txBody>
      </p:sp>
      <p:pic>
        <p:nvPicPr>
          <p:cNvPr id="2097156" name="Picture 2" descr="No alt text provided for this image"/>
          <p:cNvPicPr>
            <a:picLocks noChangeAspect="1" noGrp="1" noChangeArrowheads="1"/>
          </p:cNvPicPr>
          <p:nvPr>
            <p:ph type="pic" sz="quarter" idx="15"/>
          </p:nvPr>
        </p:nvPicPr>
        <p:blipFill>
          <a:blip xmlns:r="http://schemas.openxmlformats.org/officeDocument/2006/relationships" r:embed="rId3"/>
          <a:srcRect l="15817" r="15817"/>
          <a:stretch>
            <a:fillRect/>
          </a:stretch>
        </p:blipFill>
        <p:spPr bwMode="auto">
          <a:xfrm>
            <a:off x="7346441" y="2912012"/>
            <a:ext cx="4223939" cy="3174361"/>
          </a:xfrm>
          <a:prstGeom prst="roundRect">
            <a:avLst>
              <a:gd name="adj" fmla="val 16667"/>
            </a:avLst>
          </a:prstGeom>
          <a:ln>
            <a:noFill/>
          </a:ln>
          <a:effectLst>
            <a:outerShdw algn="tl" blurRad="76200" dir="7800000" dist="38100" rotWithShape="0">
              <a:srgbClr val="000000">
                <a:alpha val="40000"/>
              </a:srgbClr>
            </a:outerShdw>
          </a:effectLst>
          <a:scene3d>
            <a:camera prst="orthographicFront"/>
            <a:lightRig dir="t" rig="contrasting">
              <a:rot lat="0" lon="0" rev="4200000"/>
            </a:lightRig>
          </a:scene3d>
          <a:sp3d prstMaterial="plastic">
            <a:bevelT w="381000" h="114300" prst="relaxedInset"/>
            <a:contourClr>
              <a:srgbClr val="969696"/>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8" name="Title 13"/>
          <p:cNvSpPr>
            <a:spLocks noGrp="1"/>
          </p:cNvSpPr>
          <p:nvPr>
            <p:ph type="title"/>
          </p:nvPr>
        </p:nvSpPr>
        <p:spPr>
          <a:xfrm>
            <a:off x="249327" y="1649895"/>
            <a:ext cx="6219645" cy="3604287"/>
          </a:xfrm>
        </p:spPr>
        <p:txBody>
          <a:bodyPr>
            <a:normAutofit fontScale="90000"/>
          </a:bodyPr>
          <a:p>
            <a:r>
              <a:rPr b="1" dirty="0" sz="3600" lang="en-US">
                <a:latin typeface="Footlight MT Light" panose="0204060206030A020304" pitchFamily="18" charset="0"/>
              </a:rPr>
              <a:t>We have used an Arduino board that is connected to the PC using the COM3 port. A Python code has been written using the Serial and Time module. A scanner scans the ID card and registers the attendance in the system.</a:t>
            </a:r>
          </a:p>
        </p:txBody>
      </p:sp>
      <p:sp>
        <p:nvSpPr>
          <p:cNvPr id="1048619" name="Slide Number Placeholder 20"/>
          <p:cNvSpPr>
            <a:spLocks noGrp="1"/>
          </p:cNvSpPr>
          <p:nvPr>
            <p:ph type="sldNum" sz="quarter" idx="12"/>
          </p:nvPr>
        </p:nvSpPr>
        <p:spPr>
          <a:xfrm>
            <a:off x="9948863" y="6507212"/>
            <a:ext cx="1692274" cy="153888"/>
          </a:xfrm>
        </p:spPr>
        <p:txBody>
          <a:bodyPr/>
          <a:p>
            <a:fld id="{DBA1B0FB-D917-4C8C-928F-313BD683BF39}" type="slidenum">
              <a:rPr lang="en-US" smtClean="0"/>
              <a:t>3</a:t>
            </a:fld>
            <a:endParaRPr lang="en-US"/>
          </a:p>
        </p:txBody>
      </p:sp>
      <p:pic>
        <p:nvPicPr>
          <p:cNvPr id="2097157" name="Picture 2" descr="No alt text provided for this image"/>
          <p:cNvPicPr>
            <a:picLocks noChangeAspect="1" noGrp="1" noChangeArrowheads="1"/>
          </p:cNvPicPr>
          <p:nvPr>
            <p:ph type="pic" sz="quarter" idx="13"/>
          </p:nvPr>
        </p:nvPicPr>
        <p:blipFill>
          <a:blip xmlns:r="http://schemas.openxmlformats.org/officeDocument/2006/relationships" r:embed="rId1"/>
          <a:srcRect l="12500" r="12500"/>
          <a:stretch>
            <a:fillRect/>
          </a:stretch>
        </p:blipFill>
        <p:spPr bwMode="auto">
          <a:xfrm>
            <a:off x="6508748" y="196901"/>
            <a:ext cx="5683251" cy="5848646"/>
          </a:xfrm>
          <a:prstGeom prst="roundRect">
            <a:avLst>
              <a:gd name="adj" fmla="val 4167"/>
            </a:avLst>
          </a:prstGeom>
          <a:solidFill>
            <a:srgbClr val="FFFFFF"/>
          </a:solidFill>
          <a:ln w="76200" cap="sq">
            <a:solidFill>
              <a:srgbClr val="292929"/>
            </a:solidFill>
            <a:miter lim="800000"/>
          </a:ln>
          <a:effectLst>
            <a:reflection algn="bl" blurRad="12700" dir="5400000" dist="5000" endPos="28000" rotWithShape="0" stA="28000" sy="-100000"/>
          </a:effectLst>
          <a:scene3d>
            <a:camera prst="orthographicFront"/>
            <a:lightRig dir="t" rig="threePt">
              <a:rot lat="0" lon="0" rev="2700000"/>
            </a:lightRig>
          </a:scene3d>
          <a:sp3d>
            <a:bevelT h="38100"/>
            <a:contourClr>
              <a:srgbClr val="C0C0C0"/>
            </a:contourClr>
          </a:sp3d>
        </p:spPr>
      </p:pic>
      <p:sp>
        <p:nvSpPr>
          <p:cNvPr id="1048620" name="TextBox 3"/>
          <p:cNvSpPr txBox="1"/>
          <p:nvPr/>
        </p:nvSpPr>
        <p:spPr>
          <a:xfrm>
            <a:off x="678897" y="680488"/>
            <a:ext cx="5360503" cy="891540"/>
          </a:xfrm>
          <a:prstGeom prst="rect"/>
          <a:noFill/>
        </p:spPr>
        <p:txBody>
          <a:bodyPr rtlCol="0" wrap="square">
            <a:spAutoFit/>
          </a:bodyPr>
          <a:p>
            <a:r>
              <a:rPr b="1" dirty="0" sz="5400" lang="en-IN"/>
              <a:t>METHODS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58" name="Picture Placeholder 24" descr="Digital Graph Screen"/>
          <p:cNvPicPr>
            <a:picLocks noChangeAspect="1"/>
          </p:cNvPicPr>
          <p:nvPr/>
        </p:nvPicPr>
        <p:blipFill rotWithShape="1">
          <a:blip xmlns:r="http://schemas.openxmlformats.org/officeDocument/2006/relationships" r:embed="rId1" cstate="screen"/>
          <a:srcRect t="42" b="42"/>
          <a:stretch>
            <a:fillRect/>
          </a:stretch>
        </p:blipFill>
        <p:spPr>
          <a:xfrm>
            <a:off x="-1" y="39148"/>
            <a:ext cx="7412855" cy="3776472"/>
          </a:xfrm>
          <a:prstGeom prst="rect"/>
          <a:solidFill>
            <a:schemeClr val="accent5"/>
          </a:solidFill>
        </p:spPr>
      </p:pic>
      <p:sp>
        <p:nvSpPr>
          <p:cNvPr id="1048630" name="Title 10"/>
          <p:cNvSpPr>
            <a:spLocks noGrp="1"/>
          </p:cNvSpPr>
          <p:nvPr>
            <p:ph type="title"/>
          </p:nvPr>
        </p:nvSpPr>
        <p:spPr>
          <a:xfrm>
            <a:off x="80582" y="3796760"/>
            <a:ext cx="4500562" cy="1562959"/>
          </a:xfrm>
        </p:spPr>
        <p:txBody>
          <a:bodyPr/>
          <a:p>
            <a:r>
              <a:rPr b="1" dirty="0" sz="5400" lang="en-US">
                <a:latin typeface="Agency FB" panose="020B0503020202020204" pitchFamily="34" charset="0"/>
              </a:rPr>
              <a:t>Introduction</a:t>
            </a:r>
          </a:p>
        </p:txBody>
      </p:sp>
      <p:pic>
        <p:nvPicPr>
          <p:cNvPr id="2097159" name="Picture Placeholder 24" descr="Digital Graph Screen"/>
          <p:cNvPicPr>
            <a:picLocks noChangeAspect="1" noGrp="1"/>
          </p:cNvPicPr>
          <p:nvPr>
            <p:ph type="pic" sz="quarter" idx="16"/>
          </p:nvPr>
        </p:nvPicPr>
        <p:blipFill rotWithShape="1">
          <a:blip xmlns:r="http://schemas.openxmlformats.org/officeDocument/2006/relationships" r:embed="rId1" cstate="screen"/>
          <a:srcRect t="42" b="42"/>
          <a:stretch>
            <a:fillRect/>
          </a:stretch>
        </p:blipFill>
        <p:spPr>
          <a:xfrm>
            <a:off x="7230568" y="0"/>
            <a:ext cx="4961432" cy="3776472"/>
          </a:xfrm>
        </p:spPr>
      </p:pic>
      <p:sp>
        <p:nvSpPr>
          <p:cNvPr id="1048631" name="Date Placeholder 3"/>
          <p:cNvSpPr>
            <a:spLocks noGrp="1"/>
          </p:cNvSpPr>
          <p:nvPr>
            <p:ph type="dt" sz="half" idx="10"/>
          </p:nvPr>
        </p:nvSpPr>
        <p:spPr>
          <a:xfrm>
            <a:off x="550863" y="6507212"/>
            <a:ext cx="2628900" cy="153888"/>
          </a:xfrm>
        </p:spPr>
        <p:txBody>
          <a:bodyPr/>
          <a:p>
            <a:r>
              <a:rPr lang="en-US"/>
              <a:t>Tuesday, February 2, 20XX</a:t>
            </a:r>
            <a:endParaRPr dirty="0" lang="en-US"/>
          </a:p>
        </p:txBody>
      </p:sp>
      <p:sp>
        <p:nvSpPr>
          <p:cNvPr id="1048632" name="Footer Placeholder 4"/>
          <p:cNvSpPr>
            <a:spLocks noGrp="1"/>
          </p:cNvSpPr>
          <p:nvPr>
            <p:ph type="ftr" sz="quarter" idx="11"/>
          </p:nvPr>
        </p:nvSpPr>
        <p:spPr>
          <a:xfrm>
            <a:off x="3359150" y="6507212"/>
            <a:ext cx="6379210" cy="153888"/>
          </a:xfrm>
        </p:spPr>
        <p:txBody>
          <a:bodyPr/>
          <a:p>
            <a:r>
              <a:rPr lang="en-US"/>
              <a:t>Sample Footer Text</a:t>
            </a:r>
          </a:p>
        </p:txBody>
      </p:sp>
      <p:sp>
        <p:nvSpPr>
          <p:cNvPr id="1048633" name="Slide Number Placeholder 5"/>
          <p:cNvSpPr>
            <a:spLocks noGrp="1"/>
          </p:cNvSpPr>
          <p:nvPr>
            <p:ph type="sldNum" sz="quarter" idx="12"/>
          </p:nvPr>
        </p:nvSpPr>
        <p:spPr>
          <a:xfrm>
            <a:off x="9948863" y="6507212"/>
            <a:ext cx="1692274" cy="153888"/>
          </a:xfrm>
        </p:spPr>
        <p:txBody>
          <a:bodyPr/>
          <a:p>
            <a:fld id="{DBA1B0FB-D917-4C8C-928F-313BD683BF39}" type="slidenum">
              <a:rPr lang="en-US" smtClean="0"/>
              <a:t>4</a:t>
            </a:fld>
            <a:endParaRPr lang="en-US"/>
          </a:p>
        </p:txBody>
      </p:sp>
      <p:sp>
        <p:nvSpPr>
          <p:cNvPr id="1048634" name="Content Placeholder 11"/>
          <p:cNvSpPr>
            <a:spLocks noGrp="1"/>
          </p:cNvSpPr>
          <p:nvPr>
            <p:ph sz="quarter" idx="15"/>
          </p:nvPr>
        </p:nvSpPr>
        <p:spPr>
          <a:xfrm>
            <a:off x="301925" y="4516128"/>
            <a:ext cx="11890075" cy="2201243"/>
          </a:xfrm>
          <a:noFill/>
        </p:spPr>
        <p:txBody>
          <a:bodyPr>
            <a:normAutofit fontScale="55000" lnSpcReduction="20000"/>
          </a:bodyPr>
          <a:p>
            <a:pPr indent="0" marL="0">
              <a:buNone/>
            </a:pPr>
            <a:r>
              <a:rPr b="1" dirty="0" sz="2900" lang="en-US">
                <a:solidFill>
                  <a:schemeClr val="tx1"/>
                </a:solidFill>
                <a:latin typeface="Californian FB" panose="0207040306080B030204" pitchFamily="18" charset="0"/>
              </a:rPr>
              <a:t>This report aims to discuss a python project based on Arduino system and RFID for attendance. The project is designed to help organizations and companies to track the attendance of their employees. The project implements a python program to read the RFID tags of the employees and record their attendance. The project begins by connecting the Arduino Uno board to the computer and uploading the python program to the board. The program is used to read the RFID tags of the employees and store the tag IDs in a database. Once the employee’s tag is read, it is sent to the database and the employee’s attendance is recorded. The program then reads the data from the database and generates a report of the employee’s attendance. The report is then sent to the concerned authority or displayed on the computer screen. The Arduino system and RFID are used in this project to provide a secure and accurate attendance system. The RFID tags are difficult to replicate and hence provides a secure system. The Arduino board is used to read the RFID tags and send the data to the computer. The python program is used to process the data and generate the report. The project is relatively easy to implement and cost effective. It can help organizations and companies</a:t>
            </a:r>
            <a:endParaRPr b="1" dirty="0" sz="2900" lang="en-IN">
              <a:solidFill>
                <a:schemeClr val="tx1"/>
              </a:solidFill>
              <a:latin typeface="Californian FB" panose="0207040306080B030204" pitchFamily="18" charset="0"/>
            </a:endParaRPr>
          </a:p>
          <a:p>
            <a:pPr indent="0" marL="0">
              <a:buNone/>
            </a:pPr>
            <a:endParaRPr dirty="0" lang="en-US"/>
          </a:p>
        </p:txBody>
      </p:sp>
      <p:pic>
        <p:nvPicPr>
          <p:cNvPr id="2097160" name="Picture 2"/>
          <p:cNvPicPr>
            <a:picLocks noChangeAspect="1" noGrp="1" noChangeArrowheads="1"/>
          </p:cNvPicPr>
          <p:nvPr>
            <p:ph type="pic" sz="quarter" idx="13"/>
          </p:nvPr>
        </p:nvPicPr>
        <p:blipFill rotWithShape="1">
          <a:blip xmlns:r="http://schemas.openxmlformats.org/officeDocument/2006/relationships" r:embed="rId2"/>
          <a:srcRect l="27235" t="5271" r="20035" b="10318"/>
          <a:stretch>
            <a:fillRect/>
          </a:stretch>
        </p:blipFill>
        <p:spPr bwMode="auto">
          <a:xfrm>
            <a:off x="78615" y="39148"/>
            <a:ext cx="3968651" cy="3694652"/>
          </a:xfrm>
          <a:prstGeom prst="rect"/>
          <a:noFill/>
        </p:spPr>
      </p:pic>
      <p:sp>
        <p:nvSpPr>
          <p:cNvPr id="1048635" name="AutoShape 4" descr="The 5 Best RFID Arduino Readers: A Guide"/>
          <p:cNvSpPr>
            <a:spLocks noChangeAspect="1" noChangeArrowheads="1"/>
          </p:cNvSpPr>
          <p:nvPr/>
        </p:nvSpPr>
        <p:spPr bwMode="auto">
          <a:xfrm>
            <a:off x="5943599" y="3276600"/>
            <a:ext cx="1069759" cy="304800"/>
          </a:xfrm>
          <a:prstGeom prst="rect"/>
          <a:noFill/>
        </p:spPr>
        <p:txBody>
          <a:bodyPr anchor="t" anchorCtr="0" bIns="45720" compatLnSpc="1" lIns="91440" numCol="1" rIns="91440" tIns="45720" vert="horz" wrap="square">
            <a:prstTxWarp prst="textNoShape"/>
          </a:bodyPr>
          <a:p>
            <a:endParaRPr lang="en-IN"/>
          </a:p>
        </p:txBody>
      </p:sp>
      <p:sp>
        <p:nvSpPr>
          <p:cNvPr id="1048636" name="AutoShape 6"/>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sp>
        <p:nvSpPr>
          <p:cNvPr id="1048637" name="AutoShape 8"/>
          <p:cNvSpPr>
            <a:spLocks noChangeAspect="1" noChangeArrowheads="1"/>
          </p:cNvSpPr>
          <p:nvPr/>
        </p:nvSpPr>
        <p:spPr bwMode="auto">
          <a:xfrm>
            <a:off x="6096000" y="34290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1" name="Picture 9" descr="A close-up of a computer chip  Description automatically generated with medium confidence"/>
          <p:cNvPicPr>
            <a:picLocks noChangeAspect="1"/>
          </p:cNvPicPr>
          <p:nvPr/>
        </p:nvPicPr>
        <p:blipFill>
          <a:blip xmlns:r="http://schemas.openxmlformats.org/officeDocument/2006/relationships" r:embed="rId3"/>
          <a:stretch>
            <a:fillRect/>
          </a:stretch>
        </p:blipFill>
        <p:spPr>
          <a:xfrm>
            <a:off x="7165758" y="68458"/>
            <a:ext cx="4679663" cy="3717852"/>
          </a:xfrm>
          <a:prstGeom prst="rect"/>
        </p:spPr>
      </p:pic>
      <p:pic>
        <p:nvPicPr>
          <p:cNvPr id="2097162" name="Picture 15"/>
          <p:cNvPicPr>
            <a:picLocks noChangeAspect="1"/>
          </p:cNvPicPr>
          <p:nvPr/>
        </p:nvPicPr>
        <p:blipFill rotWithShape="1">
          <a:blip xmlns:r="http://schemas.openxmlformats.org/officeDocument/2006/relationships" r:embed="rId4"/>
          <a:srcRect l="29580" t="16524" r="29252" b="17553"/>
          <a:stretch>
            <a:fillRect/>
          </a:stretch>
        </p:blipFill>
        <p:spPr>
          <a:xfrm>
            <a:off x="4353388" y="931468"/>
            <a:ext cx="2415465" cy="2320772"/>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48" name=""/>
        <p:cNvGrpSpPr/>
        <p:nvPr/>
      </p:nvGrpSpPr>
      <p:grpSpPr>
        <a:xfrm>
          <a:off x="0" y="0"/>
          <a:ext cx="0" cy="0"/>
          <a:chOff x="0" y="0"/>
          <a:chExt cx="0" cy="0"/>
        </a:xfrm>
      </p:grpSpPr>
      <p:sp>
        <p:nvSpPr>
          <p:cNvPr id="1048649" name="Freeform: Shape 33"/>
          <p:cNvSpPr>
            <a:spLocks noChangeAspect="1" noMove="1" noResize="1" noRot="1" noGrp="1" noAdjustHandles="1" noEditPoints="1" noChangeArrowheads="1" noChangeShapeType="1" noTextEdit="1"/>
          </p:cNvSpPr>
          <p:nvPr/>
        </p:nvSpPr>
        <p:spPr>
          <a:xfrm rot="2700000">
            <a:off x="612445" y="481888"/>
            <a:ext cx="1080000" cy="1262947"/>
          </a:xfrm>
          <a:custGeom>
            <a:av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50" name="Oval 35"/>
          <p:cNvSpPr>
            <a:spLocks noChangeAspect="1" noMove="1" noResize="1" noRot="1" noGrp="1" noAdjustHandles="1" noEditPoints="1" noChangeArrowheads="1" noChangeShapeType="1" noTextEdit="1"/>
          </p:cNvSpPr>
          <p:nvPr/>
        </p:nvSpPr>
        <p:spPr>
          <a:xfrm rot="8100000">
            <a:off x="626845" y="828962"/>
            <a:ext cx="540000" cy="108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51" name="Oval 37"/>
          <p:cNvSpPr>
            <a:spLocks noChangeAspect="1" noMove="1" noResize="1" noRot="1" noGrp="1" noAdjustHandles="1" noEditPoints="1" noChangeArrowheads="1" noChangeShapeType="1" noTextEdit="1"/>
          </p:cNvSpPr>
          <p:nvPr/>
        </p:nvSpPr>
        <p:spPr>
          <a:xfrm>
            <a:off x="1800802" y="247285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nvGrpSpPr>
          <p:cNvPr id="49" name="Group 39"/>
          <p:cNvGrpSpPr>
            <a:grpSpLocks noMove="1" noResize="1" noRot="1" noGrp="1" noChangeAspect="1"/>
          </p:cNvGrpSpPr>
          <p:nvPr/>
        </p:nvGrpSpPr>
        <p:grpSpPr>
          <a:xfrm>
            <a:off x="1329952" y="4524379"/>
            <a:ext cx="1980001" cy="1363916"/>
            <a:chOff x="4879602" y="3781429"/>
            <a:chExt cx="1980001" cy="1363916"/>
          </a:xfrm>
        </p:grpSpPr>
        <p:sp>
          <p:nvSpPr>
            <p:cNvPr id="1048652" name="Freeform: Shape 40"/>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3" name="Freeform: Shape 41"/>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
          <p:nvSpPr>
            <p:cNvPr id="1048654" name="Oval 42"/>
            <p:cNvSpPr/>
            <p:nvPr/>
          </p:nvSpPr>
          <p:spPr>
            <a:xfrm rot="13500000" flipV="1">
              <a:off x="6040374" y="3601683"/>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55" name="Oval 43"/>
            <p:cNvSpPr/>
            <p:nvPr/>
          </p:nvSpPr>
          <p:spPr>
            <a:xfrm rot="13500000" flipV="1">
              <a:off x="5059348" y="4582709"/>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useBgFill="1">
        <p:nvSpPr>
          <p:cNvPr id="1048656" name="Rectangle 45"/>
          <p:cNvSpPr>
            <a:spLocks noChangeAspect="1" noMove="1" noResize="1" noRot="1" noGrp="1" noAdjustHandles="1" noEditPoints="1" noChangeArrowheads="1" noChangeShapeType="1" noTextEdit="1"/>
          </p:cNvSpPr>
          <p:nvPr/>
        </p:nvSpPr>
        <p:spPr>
          <a:xfrm>
            <a:off x="0" y="0"/>
            <a:ext cx="12192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3" name="Picture Placeholder 7" descr="Data Points Digital background"/>
          <p:cNvPicPr>
            <a:picLocks noChangeAspect="1" noGrp="1"/>
          </p:cNvPicPr>
          <p:nvPr>
            <p:ph type="pic" sz="quarter" idx="13"/>
          </p:nvPr>
        </p:nvPicPr>
        <p:blipFill>
          <a:blip xmlns:r="http://schemas.openxmlformats.org/officeDocument/2006/relationships" r:embed="rId1"/>
          <a:srcRect/>
          <a:stretch>
            <a:fillRect/>
          </a:stretch>
        </p:blipFill>
        <p:spPr>
          <a:xfrm>
            <a:off x="0" y="178905"/>
            <a:ext cx="12192000" cy="6858000"/>
          </a:xfrm>
        </p:spPr>
      </p:pic>
      <p:sp>
        <p:nvSpPr>
          <p:cNvPr id="1048657" name="Rectangle 47"/>
          <p:cNvSpPr>
            <a:spLocks noChangeAspect="1" noMove="1" noResize="1" noRot="1" noGrp="1" noAdjustHandles="1" noEditPoints="1" noChangeArrowheads="1" noChangeShapeType="1" noTextEdit="1"/>
          </p:cNvSpPr>
          <p:nvPr/>
        </p:nvSpPr>
        <p:spPr>
          <a:xfrm>
            <a:off x="0" y="5773729"/>
            <a:ext cx="12192000" cy="1084271"/>
          </a:xfrm>
          <a:prstGeom prst="rect"/>
          <a:gradFill flip="none" rotWithShape="1">
            <a:gsLst>
              <a:gs pos="28000">
                <a:schemeClr val="bg2">
                  <a:alpha val="0"/>
                </a:schemeClr>
              </a:gs>
              <a:gs pos="90000">
                <a:schemeClr val="bg2">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8" name="Rectangle 49"/>
          <p:cNvSpPr>
            <a:spLocks noChangeAspect="1" noMove="1" noResize="1" noRot="1" noGrp="1" noAdjustHandles="1" noEditPoints="1" noChangeArrowheads="1" noChangeShapeType="1" noTextEdit="1"/>
          </p:cNvSpPr>
          <p:nvPr/>
        </p:nvSpPr>
        <p:spPr>
          <a:xfrm rot="10800000">
            <a:off x="0" y="-3"/>
            <a:ext cx="9000000" cy="6857998"/>
          </a:xfrm>
          <a:prstGeom prst="rect"/>
          <a:gradFill flip="none" rotWithShape="1">
            <a:gsLst>
              <a:gs pos="0">
                <a:schemeClr val="bg2">
                  <a:alpha val="0"/>
                </a:schemeClr>
              </a:gs>
              <a:gs pos="50000">
                <a:schemeClr val="bg2">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9" name="Title 14"/>
          <p:cNvSpPr>
            <a:spLocks noGrp="1"/>
          </p:cNvSpPr>
          <p:nvPr>
            <p:ph type="ctrTitle"/>
          </p:nvPr>
        </p:nvSpPr>
        <p:spPr>
          <a:xfrm>
            <a:off x="134307" y="1411357"/>
            <a:ext cx="11506830" cy="5267737"/>
          </a:xfrm>
        </p:spPr>
        <p:txBody>
          <a:bodyPr anchor="b" anchorCtr="0" bIns="0" lIns="0" rIns="0" rtlCol="0" tIns="0" vert="horz" wrap="square">
            <a:noAutofit/>
          </a:bodyPr>
          <a:p>
            <a:pPr>
              <a:lnSpc>
                <a:spcPct val="100000"/>
              </a:lnSpc>
            </a:pPr>
            <a:r>
              <a:rPr dirty="0" sz="2200" lang="en-US">
                <a:latin typeface="Footlight MT Light" panose="0204060206030A020304" pitchFamily="18" charset="0"/>
              </a:rPr>
              <a:t>In the present scenario , many students put proxy. So the final attendance calculated is not genuine and can’t rely on that for authenticity. So to prevent that and to ensure that only the students attending the class gain the attendance, we thought of coming up with an anti proxy framework. The idea ensures that students attend classes and not bunk them. We have used an</a:t>
            </a:r>
            <a:br>
              <a:rPr dirty="0" sz="2200" lang="en-US">
                <a:latin typeface="Footlight MT Light" panose="0204060206030A020304" pitchFamily="18" charset="0"/>
              </a:rPr>
            </a:br>
            <a:r>
              <a:rPr dirty="0" sz="2200" lang="en-US">
                <a:latin typeface="Footlight MT Light" panose="0204060206030A020304" pitchFamily="18" charset="0"/>
              </a:rPr>
              <a:t> </a:t>
            </a:r>
            <a:r>
              <a:rPr dirty="0" sz="2200" lang="en-US" err="1">
                <a:latin typeface="Footlight MT Light" panose="0204060206030A020304" pitchFamily="18" charset="0"/>
              </a:rPr>
              <a:t>Arduino</a:t>
            </a:r>
            <a:r>
              <a:rPr dirty="0" sz="2200" lang="en-US">
                <a:latin typeface="Footlight MT Light" panose="0204060206030A020304" pitchFamily="18" charset="0"/>
              </a:rPr>
              <a:t> Board and a scanner ,connected to the PC using COM3 port. The Hardware could be further used for the following ideas : </a:t>
            </a:r>
            <a:br>
              <a:rPr dirty="0" sz="2200" lang="en-US">
                <a:latin typeface="Footlight MT Light" panose="0204060206030A020304" pitchFamily="18" charset="0"/>
              </a:rPr>
            </a:br>
            <a:r>
              <a:rPr dirty="0" sz="2200" lang="en-US">
                <a:latin typeface="Footlight MT Light" panose="0204060206030A020304" pitchFamily="18" charset="0"/>
              </a:rPr>
              <a:t>1. Create an automated entrance system using RFID and Python. This could be used to unlock a door, turn on a light, or even start a car. </a:t>
            </a:r>
            <a:br>
              <a:rPr dirty="0" sz="2200" lang="en-US">
                <a:latin typeface="Footlight MT Light" panose="0204060206030A020304" pitchFamily="18" charset="0"/>
              </a:rPr>
            </a:br>
            <a:r>
              <a:rPr dirty="0" sz="2200" lang="en-US">
                <a:latin typeface="Footlight MT Light" panose="0204060206030A020304" pitchFamily="18" charset="0"/>
              </a:rPr>
              <a:t>2. Build an RFID-based attendance tracking system that uses Python to log when people arrive and leave. </a:t>
            </a:r>
            <a:br>
              <a:rPr dirty="0" sz="2200" lang="en-US">
                <a:latin typeface="Footlight MT Light" panose="0204060206030A020304" pitchFamily="18" charset="0"/>
              </a:rPr>
            </a:br>
            <a:r>
              <a:rPr dirty="0" sz="2200" lang="en-US">
                <a:latin typeface="Footlight MT Light" panose="0204060206030A020304" pitchFamily="18" charset="0"/>
              </a:rPr>
              <a:t>3. Develop an RFID-based library system that uses Python to keep track of which books have been checked out and who has checked them out. </a:t>
            </a:r>
            <a:br>
              <a:rPr dirty="0" sz="2200" lang="en-US">
                <a:latin typeface="Footlight MT Light" panose="0204060206030A020304" pitchFamily="18" charset="0"/>
              </a:rPr>
            </a:br>
            <a:r>
              <a:rPr dirty="0" sz="2200" lang="en-US">
                <a:latin typeface="Footlight MT Light" panose="0204060206030A020304" pitchFamily="18" charset="0"/>
              </a:rPr>
              <a:t>4. Create a security system that uses Python and RFID to detect intruders, and send an alert to a designated person or location.</a:t>
            </a:r>
            <a:br>
              <a:rPr dirty="0" sz="2200" lang="en-US">
                <a:latin typeface="Footlight MT Light" panose="0204060206030A020304" pitchFamily="18" charset="0"/>
              </a:rPr>
            </a:br>
            <a:r>
              <a:rPr dirty="0" sz="2200" lang="en-US">
                <a:latin typeface="Footlight MT Light" panose="0204060206030A020304" pitchFamily="18" charset="0"/>
              </a:rPr>
              <a:t> 5. Design a RFID-based inventory management system that uses Python to keep track of product stock levels.</a:t>
            </a:r>
            <a:br>
              <a:rPr dirty="0" sz="2200" lang="en-US">
                <a:latin typeface="Footlight MT Light" panose="0204060206030A020304" pitchFamily="18" charset="0"/>
              </a:rPr>
            </a:br>
            <a:r>
              <a:rPr dirty="0" sz="2200" lang="en-US">
                <a:latin typeface="Footlight MT Light" panose="0204060206030A020304" pitchFamily="18" charset="0"/>
              </a:rPr>
              <a:t> 6. Program an RFID-based pet tracking system that uses Python to determine where a lost pet is located.</a:t>
            </a:r>
            <a:br>
              <a:rPr dirty="0" sz="2200" lang="en-US">
                <a:latin typeface="Footlight MT Light" panose="0204060206030A020304" pitchFamily="18" charset="0"/>
              </a:rPr>
            </a:br>
            <a:r>
              <a:rPr dirty="0" sz="2200" lang="en-US">
                <a:latin typeface="Footlight MT Light" panose="0204060206030A020304" pitchFamily="18" charset="0"/>
              </a:rPr>
              <a:t> 7. Create an RFID-based payment system that uses Python to process payments and complete transactions. </a:t>
            </a:r>
            <a:endParaRPr dirty="0" sz="2200" kern="1200" lang="en-US">
              <a:solidFill>
                <a:schemeClr val="tx1"/>
              </a:solidFill>
              <a:latin typeface="Footlight MT Light" panose="0204060206030A020304" pitchFamily="18" charset="0"/>
            </a:endParaRPr>
          </a:p>
        </p:txBody>
      </p:sp>
      <p:sp>
        <p:nvSpPr>
          <p:cNvPr id="1048660" name="Slide Number Placeholder 3"/>
          <p:cNvSpPr>
            <a:spLocks noGrp="1"/>
          </p:cNvSpPr>
          <p:nvPr>
            <p:ph type="sldNum" sz="quarter" idx="12"/>
          </p:nvPr>
        </p:nvSpPr>
        <p:spPr/>
        <p:txBody>
          <a:bodyPr/>
          <a:p>
            <a:fld id="{DBA1B0FB-D917-4C8C-928F-313BD683BF39}"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52" name=""/>
        <p:cNvGrpSpPr/>
        <p:nvPr/>
      </p:nvGrpSpPr>
      <p:grpSpPr>
        <a:xfrm>
          <a:off x="0" y="0"/>
          <a:ext cx="0" cy="0"/>
          <a:chOff x="0" y="0"/>
          <a:chExt cx="0" cy="0"/>
        </a:xfrm>
      </p:grpSpPr>
      <p:sp>
        <p:nvSpPr>
          <p:cNvPr id="1048664" name="Freeform: Shape 33"/>
          <p:cNvSpPr>
            <a:spLocks noChangeAspect="1" noMove="1" noResize="1" noRot="1" noGrp="1" noAdjustHandles="1" noEditPoints="1" noChangeArrowheads="1" noChangeShapeType="1" noTextEdit="1"/>
          </p:cNvSpPr>
          <p:nvPr/>
        </p:nvSpPr>
        <p:spPr>
          <a:xfrm rot="2700000">
            <a:off x="612445" y="481888"/>
            <a:ext cx="1080000" cy="1262947"/>
          </a:xfrm>
          <a:custGeom>
            <a:av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65" name="Oval 35"/>
          <p:cNvSpPr>
            <a:spLocks noChangeAspect="1" noMove="1" noResize="1" noRot="1" noGrp="1" noAdjustHandles="1" noEditPoints="1" noChangeArrowheads="1" noChangeShapeType="1" noTextEdit="1"/>
          </p:cNvSpPr>
          <p:nvPr/>
        </p:nvSpPr>
        <p:spPr>
          <a:xfrm rot="8100000">
            <a:off x="626845" y="828962"/>
            <a:ext cx="540000" cy="108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66" name="Oval 37"/>
          <p:cNvSpPr>
            <a:spLocks noChangeAspect="1" noMove="1" noResize="1" noRot="1" noGrp="1" noAdjustHandles="1" noEditPoints="1" noChangeArrowheads="1" noChangeShapeType="1" noTextEdit="1"/>
          </p:cNvSpPr>
          <p:nvPr/>
        </p:nvSpPr>
        <p:spPr>
          <a:xfrm>
            <a:off x="1800802" y="247285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nvGrpSpPr>
          <p:cNvPr id="53" name="Group 39"/>
          <p:cNvGrpSpPr>
            <a:grpSpLocks noMove="1" noResize="1" noRot="1" noGrp="1" noChangeAspect="1"/>
          </p:cNvGrpSpPr>
          <p:nvPr/>
        </p:nvGrpSpPr>
        <p:grpSpPr>
          <a:xfrm>
            <a:off x="1329952" y="4524379"/>
            <a:ext cx="1980001" cy="1363916"/>
            <a:chOff x="4879602" y="3781429"/>
            <a:chExt cx="1980001" cy="1363916"/>
          </a:xfrm>
        </p:grpSpPr>
        <p:sp>
          <p:nvSpPr>
            <p:cNvPr id="1048667" name="Freeform: Shape 40"/>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68" name="Freeform: Shape 41"/>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
          <p:nvSpPr>
            <p:cNvPr id="1048669" name="Oval 42"/>
            <p:cNvSpPr/>
            <p:nvPr/>
          </p:nvSpPr>
          <p:spPr>
            <a:xfrm rot="13500000" flipV="1">
              <a:off x="6040374" y="3601683"/>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70" name="Oval 43"/>
            <p:cNvSpPr/>
            <p:nvPr/>
          </p:nvSpPr>
          <p:spPr>
            <a:xfrm rot="13500000" flipV="1">
              <a:off x="5059348" y="4582709"/>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useBgFill="1">
        <p:nvSpPr>
          <p:cNvPr id="1048671" name="Rectangle 45"/>
          <p:cNvSpPr>
            <a:spLocks noChangeAspect="1" noMove="1" noResize="1" noRot="1" noGrp="1" noAdjustHandles="1" noEditPoints="1" noChangeArrowheads="1" noChangeShapeType="1" noTextEdit="1"/>
          </p:cNvSpPr>
          <p:nvPr/>
        </p:nvSpPr>
        <p:spPr>
          <a:xfrm>
            <a:off x="0" y="0"/>
            <a:ext cx="12192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4" name="Picture Placeholder 7" descr="Data Points Digital background"/>
          <p:cNvPicPr>
            <a:picLocks noChangeAspect="1" noGrp="1"/>
          </p:cNvPicPr>
          <p:nvPr>
            <p:ph type="pic" sz="quarter" idx="13"/>
          </p:nvPr>
        </p:nvPicPr>
        <p:blipFill>
          <a:blip xmlns:r="http://schemas.openxmlformats.org/officeDocument/2006/relationships" r:embed="rId1"/>
          <a:srcRect/>
          <a:stretch>
            <a:fillRect/>
          </a:stretch>
        </p:blipFill>
        <p:spPr/>
      </p:pic>
      <p:sp>
        <p:nvSpPr>
          <p:cNvPr id="1048672" name="Rectangle 47"/>
          <p:cNvSpPr>
            <a:spLocks noChangeAspect="1" noMove="1" noResize="1" noRot="1" noGrp="1" noAdjustHandles="1" noEditPoints="1" noChangeArrowheads="1" noChangeShapeType="1" noTextEdit="1"/>
          </p:cNvSpPr>
          <p:nvPr/>
        </p:nvSpPr>
        <p:spPr>
          <a:xfrm>
            <a:off x="0" y="5773729"/>
            <a:ext cx="12192000" cy="1084271"/>
          </a:xfrm>
          <a:prstGeom prst="rect"/>
          <a:gradFill flip="none" rotWithShape="1">
            <a:gsLst>
              <a:gs pos="28000">
                <a:schemeClr val="bg2">
                  <a:alpha val="0"/>
                </a:schemeClr>
              </a:gs>
              <a:gs pos="90000">
                <a:schemeClr val="bg2">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3" name="Rectangle 49"/>
          <p:cNvSpPr>
            <a:spLocks noChangeAspect="1" noMove="1" noResize="1" noRot="1" noGrp="1" noAdjustHandles="1" noEditPoints="1" noChangeArrowheads="1" noChangeShapeType="1" noTextEdit="1"/>
          </p:cNvSpPr>
          <p:nvPr/>
        </p:nvSpPr>
        <p:spPr>
          <a:xfrm rot="10800000">
            <a:off x="0" y="-3"/>
            <a:ext cx="9000000" cy="6857998"/>
          </a:xfrm>
          <a:prstGeom prst="rect"/>
          <a:gradFill flip="none" rotWithShape="1">
            <a:gsLst>
              <a:gs pos="0">
                <a:schemeClr val="bg2">
                  <a:alpha val="0"/>
                </a:schemeClr>
              </a:gs>
              <a:gs pos="50000">
                <a:schemeClr val="bg2">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4" name="Title 14"/>
          <p:cNvSpPr>
            <a:spLocks noGrp="1"/>
          </p:cNvSpPr>
          <p:nvPr>
            <p:ph type="ctrTitle"/>
          </p:nvPr>
        </p:nvSpPr>
        <p:spPr>
          <a:xfrm>
            <a:off x="550863" y="220396"/>
            <a:ext cx="5437187" cy="1986891"/>
          </a:xfrm>
        </p:spPr>
        <p:txBody>
          <a:bodyPr anchor="b" anchorCtr="0" bIns="0" lIns="0" rIns="0" rtlCol="0" tIns="0" vert="horz" wrap="square">
            <a:normAutofit/>
          </a:bodyPr>
          <a:p>
            <a:pPr>
              <a:lnSpc>
                <a:spcPct val="100000"/>
              </a:lnSpc>
            </a:pPr>
            <a:r>
              <a:rPr b="1" dirty="0" lang="en-US">
                <a:latin typeface="Agency FB" panose="020B0503020202020204" pitchFamily="34" charset="0"/>
              </a:rPr>
              <a:t>Problem Statement</a:t>
            </a:r>
            <a:endParaRPr b="1" dirty="0" sz="6400" kern="1200" lang="en-US">
              <a:solidFill>
                <a:schemeClr val="tx1"/>
              </a:solidFill>
              <a:latin typeface="Agency FB" panose="020B0503020202020204" pitchFamily="34" charset="0"/>
            </a:endParaRPr>
          </a:p>
        </p:txBody>
      </p:sp>
      <p:sp>
        <p:nvSpPr>
          <p:cNvPr id="1048675" name="Subtitle 15"/>
          <p:cNvSpPr>
            <a:spLocks noGrp="1"/>
          </p:cNvSpPr>
          <p:nvPr>
            <p:ph type="subTitle" idx="1"/>
          </p:nvPr>
        </p:nvSpPr>
        <p:spPr>
          <a:xfrm>
            <a:off x="128169" y="2775222"/>
            <a:ext cx="7782254" cy="3309730"/>
          </a:xfrm>
        </p:spPr>
        <p:txBody>
          <a:bodyPr bIns="0" lIns="0" rIns="0" rtlCol="0" tIns="0" vert="horz" wrap="square">
            <a:normAutofit/>
          </a:bodyPr>
          <a:p>
            <a:pPr indent="0" marL="0">
              <a:lnSpc>
                <a:spcPct val="100000"/>
              </a:lnSpc>
            </a:pPr>
            <a:r>
              <a:rPr b="1" dirty="0" lang="en-US">
                <a:latin typeface="Footlight MT Light" panose="0204060206030A020304" pitchFamily="18" charset="0"/>
              </a:rPr>
              <a:t> Many students miss classes in college for several reasons. Sometimes they are overwhelmed with the workload or they just want to hangout with their friends. In the long run, they struggle with the minimum 75% attendance needed to pass the semester. Hence we thought of coming up with an anti proxy framework. Objectives are to prevent students from putting proxy , ensuring that students attend their class and to ensure that the attendance calculated is genuine and not false</a:t>
            </a:r>
            <a:endParaRPr b="1" dirty="0" kern="1200" lang="en-US">
              <a:latin typeface="Footlight MT Light" panose="0204060206030A020304" pitchFamily="18" charset="0"/>
            </a:endParaRPr>
          </a:p>
        </p:txBody>
      </p:sp>
      <p:sp>
        <p:nvSpPr>
          <p:cNvPr id="1048676" name="Date Placeholder 1"/>
          <p:cNvSpPr>
            <a:spLocks noGrp="1"/>
          </p:cNvSpPr>
          <p:nvPr>
            <p:ph type="dt" sz="half" idx="10"/>
          </p:nvPr>
        </p:nvSpPr>
        <p:spPr/>
        <p:txBody>
          <a:bodyPr/>
          <a:p>
            <a:r>
              <a:rPr lang="en-US"/>
              <a:t>Tuesday, February 2, 20XX</a:t>
            </a:r>
          </a:p>
        </p:txBody>
      </p:sp>
      <p:sp>
        <p:nvSpPr>
          <p:cNvPr id="1048677" name="Footer Placeholder 2"/>
          <p:cNvSpPr>
            <a:spLocks noGrp="1"/>
          </p:cNvSpPr>
          <p:nvPr>
            <p:ph type="ftr" sz="quarter" idx="11"/>
          </p:nvPr>
        </p:nvSpPr>
        <p:spPr/>
        <p:txBody>
          <a:bodyPr/>
          <a:p>
            <a:r>
              <a:rPr lang="en-US"/>
              <a:t>Sample Footer Text</a:t>
            </a:r>
          </a:p>
        </p:txBody>
      </p:sp>
      <p:sp>
        <p:nvSpPr>
          <p:cNvPr id="1048678" name="Slide Number Placeholder 3"/>
          <p:cNvSpPr>
            <a:spLocks noGrp="1"/>
          </p:cNvSpPr>
          <p:nvPr>
            <p:ph type="sldNum" sz="quarter" idx="12"/>
          </p:nvPr>
        </p:nvSpPr>
        <p:spPr/>
        <p:txBody>
          <a:bodyPr/>
          <a:p>
            <a:fld id="{DBA1B0FB-D917-4C8C-928F-313BD683BF39}"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56" name=""/>
        <p:cNvGrpSpPr/>
        <p:nvPr/>
      </p:nvGrpSpPr>
      <p:grpSpPr>
        <a:xfrm>
          <a:off x="0" y="0"/>
          <a:ext cx="0" cy="0"/>
          <a:chOff x="0" y="0"/>
          <a:chExt cx="0" cy="0"/>
        </a:xfrm>
      </p:grpSpPr>
      <p:sp>
        <p:nvSpPr>
          <p:cNvPr id="1048682" name="Freeform: Shape 33"/>
          <p:cNvSpPr>
            <a:spLocks noChangeAspect="1" noMove="1" noResize="1" noRot="1" noGrp="1" noAdjustHandles="1" noEditPoints="1" noChangeArrowheads="1" noChangeShapeType="1" noTextEdit="1"/>
          </p:cNvSpPr>
          <p:nvPr/>
        </p:nvSpPr>
        <p:spPr>
          <a:xfrm rot="2700000">
            <a:off x="612445" y="481888"/>
            <a:ext cx="1080000" cy="1262947"/>
          </a:xfrm>
          <a:custGeom>
            <a:avLst/>
            <a:ah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30000">
                <a:schemeClr val="bg2">
                  <a:lumMod val="90000"/>
                  <a:lumOff val="10000"/>
                </a:schemeClr>
              </a:gs>
              <a:gs pos="40000">
                <a:schemeClr val="bg2">
                  <a:lumMod val="75000"/>
                  <a:lumOff val="25000"/>
                </a:schemeClr>
              </a:gs>
              <a:gs pos="60000">
                <a:schemeClr val="bg2">
                  <a:lumMod val="90000"/>
                  <a:lumOff val="10000"/>
                </a:schemeClr>
              </a:gs>
              <a:gs pos="100000">
                <a:schemeClr val="bg2"/>
              </a:gs>
            </a:gsLst>
            <a:lin ang="600000" scaled="0"/>
          </a:gradFill>
          <a:ln>
            <a:noFill/>
          </a:ln>
          <a:effectLst>
            <a:innerShdw blurRad="254000" dir="2700000" dist="1016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83" name="Oval 35"/>
          <p:cNvSpPr>
            <a:spLocks noChangeAspect="1" noMove="1" noResize="1" noRot="1" noGrp="1" noAdjustHandles="1" noEditPoints="1" noChangeArrowheads="1" noChangeShapeType="1" noTextEdit="1"/>
          </p:cNvSpPr>
          <p:nvPr/>
        </p:nvSpPr>
        <p:spPr>
          <a:xfrm rot="8100000">
            <a:off x="626845" y="828962"/>
            <a:ext cx="540000" cy="1080000"/>
          </a:xfrm>
          <a:prstGeom prst="ellipse"/>
          <a:gradFill>
            <a:gsLst>
              <a:gs pos="50000">
                <a:schemeClr val="bg2">
                  <a:lumMod val="95000"/>
                  <a:lumOff val="5000"/>
                </a:schemeClr>
              </a:gs>
              <a:gs pos="10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84" name="Oval 37"/>
          <p:cNvSpPr>
            <a:spLocks noChangeAspect="1" noMove="1" noResize="1" noRot="1" noGrp="1" noAdjustHandles="1" noEditPoints="1" noChangeArrowheads="1" noChangeShapeType="1" noTextEdit="1"/>
          </p:cNvSpPr>
          <p:nvPr/>
        </p:nvSpPr>
        <p:spPr>
          <a:xfrm>
            <a:off x="1800802" y="2472855"/>
            <a:ext cx="360000" cy="360000"/>
          </a:xfrm>
          <a:prstGeom prst="ellipse"/>
          <a:gradFill flip="none" rotWithShape="1">
            <a:gsLst>
              <a:gs pos="60000">
                <a:schemeClr val="bg2"/>
              </a:gs>
              <a:gs pos="100000">
                <a:schemeClr val="bg2">
                  <a:lumMod val="50000"/>
                  <a:lumOff val="50000"/>
                </a:schemeClr>
              </a:gs>
            </a:gsLst>
            <a:path path="circle">
              <a:fillToRect l="100000" b="100000"/>
            </a:path>
            <a:tileRect t="-100000" r="-100000"/>
          </a:gradFill>
          <a:ln>
            <a:noFill/>
          </a:ln>
          <a:effectLst>
            <a:innerShdw blurRad="127000" dir="2700000" dist="635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nvGrpSpPr>
          <p:cNvPr id="57" name="Group 39"/>
          <p:cNvGrpSpPr>
            <a:grpSpLocks noMove="1" noResize="1" noRot="1" noGrp="1" noChangeAspect="1"/>
          </p:cNvGrpSpPr>
          <p:nvPr/>
        </p:nvGrpSpPr>
        <p:grpSpPr>
          <a:xfrm>
            <a:off x="1329952" y="4524379"/>
            <a:ext cx="1980001" cy="1363916"/>
            <a:chOff x="4879602" y="3781429"/>
            <a:chExt cx="1980001" cy="1363916"/>
          </a:xfrm>
        </p:grpSpPr>
        <p:sp>
          <p:nvSpPr>
            <p:cNvPr id="1048685" name="Freeform: Shape 40"/>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r="162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86" name="Freeform: Shape 41"/>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schemeClr val="tx1"/>
                </a:solidFill>
              </a:endParaRPr>
            </a:p>
          </p:txBody>
        </p:sp>
        <p:sp>
          <p:nvSpPr>
            <p:cNvPr id="1048687" name="Oval 42"/>
            <p:cNvSpPr/>
            <p:nvPr/>
          </p:nvSpPr>
          <p:spPr>
            <a:xfrm rot="13500000" flipV="1">
              <a:off x="6040374" y="3601683"/>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sp>
          <p:nvSpPr>
            <p:cNvPr id="1048688" name="Oval 43"/>
            <p:cNvSpPr/>
            <p:nvPr/>
          </p:nvSpPr>
          <p:spPr>
            <a:xfrm rot="13500000" flipV="1">
              <a:off x="5059348" y="4582709"/>
              <a:ext cx="107098" cy="466589"/>
            </a:xfrm>
            <a:prstGeom prst="ellipse"/>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bIns="45720" compatLnSpc="1" forceAA="0" fromWordArt="0" horzOverflow="overflow" lIns="91440" numCol="1" rIns="91440" rot="0" rtlCol="0" spcCol="0" spcFirstLastPara="0" tIns="45720" vert="horz" vertOverflow="overflow" wrap="square">
              <a:prstTxWarp prst="textNoShape"/>
              <a:noAutofit/>
            </a:bodyPr>
            <a:p>
              <a:pPr algn="ctr"/>
              <a:endParaRPr lang="en-US"/>
            </a:p>
          </p:txBody>
        </p:sp>
      </p:grpSp>
      <p:sp useBgFill="1">
        <p:nvSpPr>
          <p:cNvPr id="1048689" name="Rectangle 45"/>
          <p:cNvSpPr>
            <a:spLocks noChangeAspect="1" noMove="1" noResize="1" noRot="1" noGrp="1" noAdjustHandles="1" noEditPoints="1" noChangeArrowheads="1" noChangeShapeType="1" noTextEdit="1"/>
          </p:cNvSpPr>
          <p:nvPr/>
        </p:nvSpPr>
        <p:spPr>
          <a:xfrm>
            <a:off x="0" y="0"/>
            <a:ext cx="12192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5" name="Picture Placeholder 7" descr="Data Points Digital background"/>
          <p:cNvPicPr>
            <a:picLocks noChangeAspect="1" noGrp="1"/>
          </p:cNvPicPr>
          <p:nvPr>
            <p:ph type="pic" sz="quarter" idx="13"/>
          </p:nvPr>
        </p:nvPicPr>
        <p:blipFill>
          <a:blip xmlns:r="http://schemas.openxmlformats.org/officeDocument/2006/relationships" r:embed="rId1"/>
          <a:srcRect/>
          <a:stretch>
            <a:fillRect/>
          </a:stretch>
        </p:blipFill>
        <p:spPr>
          <a:xfrm>
            <a:off x="0" y="178905"/>
            <a:ext cx="12192000" cy="6858000"/>
          </a:xfrm>
        </p:spPr>
      </p:pic>
      <p:sp>
        <p:nvSpPr>
          <p:cNvPr id="1048690" name="Rectangle 47"/>
          <p:cNvSpPr>
            <a:spLocks noChangeAspect="1" noMove="1" noResize="1" noRot="1" noGrp="1" noAdjustHandles="1" noEditPoints="1" noChangeArrowheads="1" noChangeShapeType="1" noTextEdit="1"/>
          </p:cNvSpPr>
          <p:nvPr/>
        </p:nvSpPr>
        <p:spPr>
          <a:xfrm>
            <a:off x="0" y="5773729"/>
            <a:ext cx="12192000" cy="1084271"/>
          </a:xfrm>
          <a:prstGeom prst="rect"/>
          <a:gradFill flip="none" rotWithShape="1">
            <a:gsLst>
              <a:gs pos="28000">
                <a:schemeClr val="bg2">
                  <a:alpha val="0"/>
                </a:schemeClr>
              </a:gs>
              <a:gs pos="90000">
                <a:schemeClr val="bg2">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91" name="Rectangle 49"/>
          <p:cNvSpPr>
            <a:spLocks noChangeAspect="1" noMove="1" noResize="1" noRot="1" noGrp="1" noAdjustHandles="1" noEditPoints="1" noChangeArrowheads="1" noChangeShapeType="1" noTextEdit="1"/>
          </p:cNvSpPr>
          <p:nvPr/>
        </p:nvSpPr>
        <p:spPr>
          <a:xfrm rot="10800000">
            <a:off x="0" y="-3"/>
            <a:ext cx="9000000" cy="6857998"/>
          </a:xfrm>
          <a:prstGeom prst="rect"/>
          <a:gradFill flip="none" rotWithShape="1">
            <a:gsLst>
              <a:gs pos="0">
                <a:schemeClr val="bg2">
                  <a:alpha val="0"/>
                </a:schemeClr>
              </a:gs>
              <a:gs pos="50000">
                <a:schemeClr val="bg2">
                  <a:alpha val="6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92" name="Title 14"/>
          <p:cNvSpPr>
            <a:spLocks noGrp="1"/>
          </p:cNvSpPr>
          <p:nvPr>
            <p:ph type="ctrTitle"/>
          </p:nvPr>
        </p:nvSpPr>
        <p:spPr>
          <a:xfrm>
            <a:off x="550863" y="549275"/>
            <a:ext cx="10938772" cy="1150129"/>
          </a:xfrm>
        </p:spPr>
        <p:txBody>
          <a:bodyPr anchor="b" anchorCtr="0" bIns="0" lIns="0" rIns="0" rtlCol="0" tIns="0" vert="horz" wrap="square">
            <a:normAutofit/>
          </a:bodyPr>
          <a:p>
            <a:pPr>
              <a:lnSpc>
                <a:spcPct val="100000"/>
              </a:lnSpc>
            </a:pPr>
            <a:r>
              <a:rPr b="1" dirty="0" sz="6400" kern="1200" lang="en-US" spc="600">
                <a:solidFill>
                  <a:schemeClr val="tx1"/>
                </a:solidFill>
                <a:latin typeface="Agency FB" panose="020B0503020202020204" pitchFamily="34" charset="0"/>
              </a:rPr>
              <a:t>Solution Approach</a:t>
            </a:r>
          </a:p>
        </p:txBody>
      </p:sp>
      <p:sp>
        <p:nvSpPr>
          <p:cNvPr id="1048693" name="Subtitle 15"/>
          <p:cNvSpPr>
            <a:spLocks noGrp="1"/>
          </p:cNvSpPr>
          <p:nvPr>
            <p:ph type="subTitle" idx="1"/>
          </p:nvPr>
        </p:nvSpPr>
        <p:spPr>
          <a:xfrm>
            <a:off x="163901" y="1941719"/>
            <a:ext cx="11782933" cy="4719381"/>
          </a:xfrm>
        </p:spPr>
        <p:txBody>
          <a:bodyPr bIns="0" lIns="0" rIns="0" rtlCol="0" tIns="0" vert="horz" wrap="square">
            <a:normAutofit/>
          </a:bodyPr>
          <a:p>
            <a:pPr algn="l"/>
            <a:r>
              <a:rPr baseline="0" b="1" dirty="0" sz="2000" i="1" lang="en-US" strike="noStrike" u="none">
                <a:solidFill>
                  <a:schemeClr val="tx1">
                    <a:lumMod val="95000"/>
                  </a:schemeClr>
                </a:solidFill>
                <a:latin typeface="Arial-ItalicMT"/>
              </a:rPr>
              <a:t>The aim of an RFID-based attendance system using an Arduino board is to make attendance tracking faster,</a:t>
            </a:r>
          </a:p>
          <a:p>
            <a:pPr algn="l"/>
            <a:r>
              <a:rPr baseline="0" b="1" dirty="0" sz="2000" i="1" lang="en-US" strike="noStrike" u="none">
                <a:solidFill>
                  <a:schemeClr val="tx1">
                    <a:lumMod val="95000"/>
                  </a:schemeClr>
                </a:solidFill>
                <a:latin typeface="Arial-ItalicMT"/>
              </a:rPr>
              <a:t>easier, and more accurate by using Radio Frequency Identification (RFID) tags to scan and register student</a:t>
            </a:r>
          </a:p>
          <a:p>
            <a:pPr algn="l"/>
            <a:r>
              <a:rPr baseline="0" b="1" dirty="0" sz="2000" i="1" lang="en-US" strike="noStrike" u="none">
                <a:solidFill>
                  <a:schemeClr val="tx1">
                    <a:lumMod val="95000"/>
                  </a:schemeClr>
                </a:solidFill>
                <a:latin typeface="Arial-ItalicMT"/>
              </a:rPr>
              <a:t>attendance. This system can be used to track attendance in classrooms, libraries, or other events. It can also </a:t>
            </a:r>
            <a:r>
              <a:rPr baseline="0" b="1" dirty="0" sz="2000" i="1" lang="en-US" err="1" strike="noStrike" u="none">
                <a:solidFill>
                  <a:schemeClr val="tx1">
                    <a:lumMod val="95000"/>
                  </a:schemeClr>
                </a:solidFill>
                <a:latin typeface="Arial-ItalicMT"/>
              </a:rPr>
              <a:t>beused</a:t>
            </a:r>
            <a:r>
              <a:rPr baseline="0" b="1" dirty="0" sz="2000" i="1" lang="en-US" strike="noStrike" u="none">
                <a:solidFill>
                  <a:schemeClr val="tx1">
                    <a:lumMod val="95000"/>
                  </a:schemeClr>
                </a:solidFill>
                <a:latin typeface="Arial-ItalicMT"/>
              </a:rPr>
              <a:t> to track employee attendance in offices or factories.</a:t>
            </a:r>
          </a:p>
          <a:p>
            <a:pPr algn="l"/>
            <a:r>
              <a:rPr baseline="0" b="1" dirty="0" sz="2000" i="1" lang="en-US" strike="noStrike" u="none">
                <a:solidFill>
                  <a:schemeClr val="tx1">
                    <a:lumMod val="95000"/>
                  </a:schemeClr>
                </a:solidFill>
                <a:latin typeface="Arial-ItalicMT"/>
              </a:rPr>
              <a:t>If the student has to register his attendance thrice, during the beginning of the class, in the middle of the class and at the end of the end, then he/she would be obliged to sit through the entire duration of the class. This will prevent the student from faking his/her attendance or putting a proxy.</a:t>
            </a:r>
          </a:p>
          <a:p>
            <a:pPr algn="l"/>
            <a:endParaRPr b="1" dirty="0" sz="1800" kern="1200" lang="en-US">
              <a:solidFill>
                <a:schemeClr val="tx1">
                  <a:lumMod val="95000"/>
                </a:schemeClr>
              </a:solidFill>
            </a:endParaRPr>
          </a:p>
        </p:txBody>
      </p:sp>
      <p:sp>
        <p:nvSpPr>
          <p:cNvPr id="1048694" name="Date Placeholder 1"/>
          <p:cNvSpPr>
            <a:spLocks noGrp="1"/>
          </p:cNvSpPr>
          <p:nvPr>
            <p:ph type="dt" sz="half" idx="10"/>
          </p:nvPr>
        </p:nvSpPr>
        <p:spPr/>
        <p:txBody>
          <a:bodyPr/>
          <a:p>
            <a:endParaRPr dirty="0" lang="en-US"/>
          </a:p>
        </p:txBody>
      </p:sp>
      <p:sp>
        <p:nvSpPr>
          <p:cNvPr id="1048695" name="Footer Placeholder 2"/>
          <p:cNvSpPr>
            <a:spLocks noGrp="1"/>
          </p:cNvSpPr>
          <p:nvPr>
            <p:ph type="ftr" sz="quarter" idx="11"/>
          </p:nvPr>
        </p:nvSpPr>
        <p:spPr/>
        <p:txBody>
          <a:bodyPr/>
          <a:p>
            <a:endParaRPr dirty="0" lang="en-US"/>
          </a:p>
        </p:txBody>
      </p:sp>
      <p:sp>
        <p:nvSpPr>
          <p:cNvPr id="1048696" name="Slide Number Placeholder 3"/>
          <p:cNvSpPr>
            <a:spLocks noGrp="1"/>
          </p:cNvSpPr>
          <p:nvPr>
            <p:ph type="sldNum" sz="quarter" idx="12"/>
          </p:nvPr>
        </p:nvSpPr>
        <p:spPr/>
        <p:txBody>
          <a:bodyPr/>
          <a:p>
            <a:fld id="{DBA1B0FB-D917-4C8C-928F-313BD683BF39}"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9" name="Title 6"/>
          <p:cNvSpPr>
            <a:spLocks noGrp="1"/>
          </p:cNvSpPr>
          <p:nvPr>
            <p:ph type="title"/>
          </p:nvPr>
        </p:nvSpPr>
        <p:spPr>
          <a:xfrm>
            <a:off x="590023" y="1188355"/>
            <a:ext cx="11091600" cy="540309"/>
          </a:xfrm>
        </p:spPr>
        <p:txBody>
          <a:bodyPr/>
          <a:p>
            <a:r>
              <a:rPr b="1" dirty="0" lang="en-US">
                <a:latin typeface="Agency FB" panose="020B0503020202020204" pitchFamily="34" charset="0"/>
              </a:rPr>
              <a:t>Solution Overview</a:t>
            </a:r>
          </a:p>
        </p:txBody>
      </p:sp>
      <p:sp>
        <p:nvSpPr>
          <p:cNvPr id="1048710" name="Date Placeholder 3"/>
          <p:cNvSpPr>
            <a:spLocks noGrp="1"/>
          </p:cNvSpPr>
          <p:nvPr>
            <p:ph type="dt" sz="half" idx="10"/>
          </p:nvPr>
        </p:nvSpPr>
        <p:spPr>
          <a:xfrm>
            <a:off x="550863" y="6507212"/>
            <a:ext cx="2628900" cy="153888"/>
          </a:xfrm>
        </p:spPr>
        <p:txBody>
          <a:bodyPr/>
          <a:p>
            <a:r>
              <a:rPr dirty="0" lang="en-US"/>
              <a:t>Tuesday, February 2, 20XX</a:t>
            </a:r>
          </a:p>
        </p:txBody>
      </p:sp>
      <p:sp>
        <p:nvSpPr>
          <p:cNvPr id="1048711" name="Footer Placeholder 4"/>
          <p:cNvSpPr>
            <a:spLocks noGrp="1"/>
          </p:cNvSpPr>
          <p:nvPr>
            <p:ph type="ftr" sz="quarter" idx="11"/>
          </p:nvPr>
        </p:nvSpPr>
        <p:spPr>
          <a:xfrm>
            <a:off x="3359150" y="6507212"/>
            <a:ext cx="6379210" cy="153888"/>
          </a:xfrm>
        </p:spPr>
        <p:txBody>
          <a:bodyPr/>
          <a:p>
            <a:r>
              <a:rPr lang="en-US"/>
              <a:t>Sample Footer Text</a:t>
            </a:r>
          </a:p>
        </p:txBody>
      </p:sp>
      <p:sp>
        <p:nvSpPr>
          <p:cNvPr id="1048712" name="Slide Number Placeholder 5"/>
          <p:cNvSpPr>
            <a:spLocks noGrp="1"/>
          </p:cNvSpPr>
          <p:nvPr>
            <p:ph type="sldNum" sz="quarter" idx="12"/>
          </p:nvPr>
        </p:nvSpPr>
        <p:spPr>
          <a:xfrm>
            <a:off x="11212830" y="6525404"/>
            <a:ext cx="1692274" cy="153888"/>
          </a:xfrm>
        </p:spPr>
        <p:txBody>
          <a:bodyPr/>
          <a:p>
            <a:fld id="{DBA1B0FB-D917-4C8C-928F-313BD683BF39}" type="slidenum">
              <a:rPr lang="en-US" smtClean="0"/>
              <a:t>8</a:t>
            </a:fld>
            <a:endParaRPr lang="en-US"/>
          </a:p>
        </p:txBody>
      </p:sp>
      <p:sp>
        <p:nvSpPr>
          <p:cNvPr id="1048713" name="Rectangle: Rounded Corners 81"/>
          <p:cNvSpPr/>
          <p:nvPr/>
        </p:nvSpPr>
        <p:spPr>
          <a:xfrm>
            <a:off x="7710592" y="1879809"/>
            <a:ext cx="1837948" cy="1128333"/>
          </a:xfrm>
          <a:prstGeom prst="roundRect"/>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t" bIns="91440" lIns="0" rIns="0" rtlCol="0" tIns="0"/>
          <a:p>
            <a:pPr algn="ctr" defTabSz="914400" eaLnBrk="1" fontAlgn="auto" hangingPunct="1" indent="0" latinLnBrk="0" lvl="0" marL="0" marR="0" rtl="0">
              <a:lnSpc>
                <a:spcPct val="100000"/>
              </a:lnSpc>
              <a:spcBef>
                <a:spcPts val="0"/>
              </a:spcBef>
              <a:spcAft>
                <a:spcPts val="0"/>
              </a:spcAft>
              <a:buClrTx/>
              <a:buSzTx/>
              <a:buFontTx/>
              <a:buNone/>
            </a:pPr>
            <a:endParaRPr baseline="0" b="1" cap="none" dirty="0" sz="1200" i="0" kern="1200" kumimoji="0" lang="en-US" noProof="0" normalizeH="0" spc="0" strike="noStrike" u="none">
              <a:ln>
                <a:noFill/>
              </a:ln>
              <a:solidFill>
                <a:schemeClr val="accent1"/>
              </a:solidFill>
              <a:effectLst/>
              <a:uLnTx/>
              <a:uFillTx/>
              <a:latin typeface="Century Gothic" panose="020F0302020204030204"/>
              <a:ea typeface="+mn-ea"/>
              <a:cs typeface="+mn-cs"/>
            </a:endParaRPr>
          </a:p>
        </p:txBody>
      </p:sp>
      <p:sp>
        <p:nvSpPr>
          <p:cNvPr id="1048714" name="Rectangle: Rounded Corners 82"/>
          <p:cNvSpPr/>
          <p:nvPr/>
        </p:nvSpPr>
        <p:spPr>
          <a:xfrm>
            <a:off x="10339526" y="912727"/>
            <a:ext cx="1476788" cy="2638425"/>
          </a:xfrm>
          <a:prstGeom prst="roundRect"/>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t" bIns="91440" lIns="0" rIns="0" rtlCol="0" tIns="0"/>
          <a:p>
            <a:pPr algn="ctr"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chemeClr val="accent1"/>
                </a:solidFill>
                <a:effectLst/>
                <a:uLnTx/>
                <a:uFillTx/>
                <a:latin typeface="Century Gothic" panose="020F0302020204030204"/>
                <a:ea typeface="+mn-ea"/>
                <a:cs typeface="+mn-cs"/>
              </a:rPr>
              <a:t>PYTHON</a:t>
            </a:r>
          </a:p>
        </p:txBody>
      </p:sp>
      <p:pic>
        <p:nvPicPr>
          <p:cNvPr id="2097166" name="Picture 83" descr="Icon  Description automatically generated"/>
          <p:cNvPicPr>
            <a:picLocks noChangeAspect="1"/>
          </p:cNvPicPr>
          <p:nvPr/>
        </p:nvPicPr>
        <p:blipFill>
          <a:blip xmlns:r="http://schemas.openxmlformats.org/officeDocument/2006/relationships" r:embed="rId1"/>
          <a:stretch>
            <a:fillRect/>
          </a:stretch>
        </p:blipFill>
        <p:spPr>
          <a:xfrm>
            <a:off x="8418919" y="1929215"/>
            <a:ext cx="863809" cy="1126979"/>
          </a:xfrm>
          <a:prstGeom prst="rect"/>
        </p:spPr>
      </p:pic>
      <p:pic>
        <p:nvPicPr>
          <p:cNvPr id="2097167" name="Picture 84" descr="Icon  Description automatically generated"/>
          <p:cNvPicPr>
            <a:picLocks noChangeAspect="1"/>
          </p:cNvPicPr>
          <p:nvPr/>
        </p:nvPicPr>
        <p:blipFill>
          <a:blip xmlns:r="http://schemas.openxmlformats.org/officeDocument/2006/relationships" r:embed="rId2"/>
          <a:stretch>
            <a:fillRect/>
          </a:stretch>
        </p:blipFill>
        <p:spPr>
          <a:xfrm>
            <a:off x="11217458" y="4839477"/>
            <a:ext cx="720983" cy="720983"/>
          </a:xfrm>
          <a:prstGeom prst="rect"/>
        </p:spPr>
      </p:pic>
      <p:pic>
        <p:nvPicPr>
          <p:cNvPr id="2097168" name="Picture 86" descr="Icon  Description automatically generated"/>
          <p:cNvPicPr>
            <a:picLocks noChangeAspect="1"/>
          </p:cNvPicPr>
          <p:nvPr/>
        </p:nvPicPr>
        <p:blipFill>
          <a:blip xmlns:r="http://schemas.openxmlformats.org/officeDocument/2006/relationships" r:embed="rId3"/>
          <a:stretch>
            <a:fillRect/>
          </a:stretch>
        </p:blipFill>
        <p:spPr>
          <a:xfrm>
            <a:off x="10738558" y="1758256"/>
            <a:ext cx="685719" cy="685719"/>
          </a:xfrm>
          <a:prstGeom prst="rect"/>
        </p:spPr>
      </p:pic>
      <p:pic>
        <p:nvPicPr>
          <p:cNvPr id="2097169" name="Picture 87" descr="Icon  Description automatically generated"/>
          <p:cNvPicPr>
            <a:picLocks noChangeAspect="1"/>
          </p:cNvPicPr>
          <p:nvPr/>
        </p:nvPicPr>
        <p:blipFill>
          <a:blip xmlns:r="http://schemas.openxmlformats.org/officeDocument/2006/relationships" r:embed="rId4"/>
          <a:stretch>
            <a:fillRect/>
          </a:stretch>
        </p:blipFill>
        <p:spPr>
          <a:xfrm>
            <a:off x="8151582" y="284299"/>
            <a:ext cx="457200" cy="457200"/>
          </a:xfrm>
          <a:prstGeom prst="rect"/>
        </p:spPr>
      </p:pic>
      <p:pic>
        <p:nvPicPr>
          <p:cNvPr id="2097170" name="Picture 88" descr="Icon  Description automatically generated"/>
          <p:cNvPicPr>
            <a:picLocks noChangeAspect="1"/>
          </p:cNvPicPr>
          <p:nvPr/>
        </p:nvPicPr>
        <p:blipFill>
          <a:blip xmlns:r="http://schemas.openxmlformats.org/officeDocument/2006/relationships" r:embed="rId5"/>
          <a:stretch>
            <a:fillRect/>
          </a:stretch>
        </p:blipFill>
        <p:spPr>
          <a:xfrm>
            <a:off x="6023215" y="298269"/>
            <a:ext cx="463575" cy="463575"/>
          </a:xfrm>
          <a:prstGeom prst="rect"/>
        </p:spPr>
      </p:pic>
      <p:pic>
        <p:nvPicPr>
          <p:cNvPr id="2097171" name="Picture 89" descr="Icon  Description automatically generated"/>
          <p:cNvPicPr>
            <a:picLocks noChangeAspect="1"/>
          </p:cNvPicPr>
          <p:nvPr/>
        </p:nvPicPr>
        <p:blipFill>
          <a:blip xmlns:r="http://schemas.openxmlformats.org/officeDocument/2006/relationships" r:embed="rId6"/>
          <a:stretch>
            <a:fillRect/>
          </a:stretch>
        </p:blipFill>
        <p:spPr>
          <a:xfrm>
            <a:off x="8270825" y="4561827"/>
            <a:ext cx="952900" cy="952900"/>
          </a:xfrm>
          <a:prstGeom prst="rect"/>
        </p:spPr>
      </p:pic>
      <p:pic>
        <p:nvPicPr>
          <p:cNvPr id="2097172" name="Picture 90" descr="Icon  Description automatically generated"/>
          <p:cNvPicPr>
            <a:picLocks noChangeAspect="1"/>
          </p:cNvPicPr>
          <p:nvPr/>
        </p:nvPicPr>
        <p:blipFill>
          <a:blip xmlns:r="http://schemas.openxmlformats.org/officeDocument/2006/relationships" r:embed="rId4"/>
          <a:stretch>
            <a:fillRect/>
          </a:stretch>
        </p:blipFill>
        <p:spPr>
          <a:xfrm>
            <a:off x="8480615" y="264099"/>
            <a:ext cx="457200" cy="457200"/>
          </a:xfrm>
          <a:prstGeom prst="rect"/>
        </p:spPr>
      </p:pic>
      <p:sp>
        <p:nvSpPr>
          <p:cNvPr id="1048715" name="TextBox 91"/>
          <p:cNvSpPr txBox="1"/>
          <p:nvPr/>
        </p:nvSpPr>
        <p:spPr>
          <a:xfrm>
            <a:off x="6520003" y="235776"/>
            <a:ext cx="908308" cy="246221"/>
          </a:xfrm>
          <a:prstGeom prst="rect"/>
          <a:noFill/>
        </p:spPr>
        <p:txBody>
          <a:bodyPr bIns="0" lIns="0" rIns="0" rtlCol="0" tIns="0" wrap="square">
            <a:spAutoFit/>
          </a:bodyPr>
          <a:p>
            <a:pPr algn="l"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chemeClr val="accent1"/>
                </a:solidFill>
                <a:effectLst/>
                <a:uLnTx/>
                <a:uFillTx/>
                <a:latin typeface="Century Gothic" panose="020F0302020204030204"/>
                <a:ea typeface="+mn-ea"/>
                <a:cs typeface="+mn-cs"/>
              </a:rPr>
              <a:t>Arduino</a:t>
            </a:r>
          </a:p>
        </p:txBody>
      </p:sp>
      <p:sp>
        <p:nvSpPr>
          <p:cNvPr id="1048716" name="TextBox 92"/>
          <p:cNvSpPr txBox="1"/>
          <p:nvPr/>
        </p:nvSpPr>
        <p:spPr>
          <a:xfrm>
            <a:off x="8177391" y="742517"/>
            <a:ext cx="1080661" cy="492443"/>
          </a:xfrm>
          <a:prstGeom prst="rect"/>
          <a:noFill/>
        </p:spPr>
        <p:txBody>
          <a:bodyPr bIns="0" lIns="0" rIns="0" rtlCol="0" tIns="0" wrap="square">
            <a:spAutoFit/>
          </a:bodyPr>
          <a:p>
            <a:pPr algn="l" defTabSz="914400" eaLnBrk="1" fontAlgn="auto" hangingPunct="1" indent="0" latinLnBrk="0" lvl="0" marL="0" marR="0" rtl="0">
              <a:lnSpc>
                <a:spcPct val="100000"/>
              </a:lnSpc>
              <a:spcBef>
                <a:spcPts val="0"/>
              </a:spcBef>
              <a:spcAft>
                <a:spcPts val="0"/>
              </a:spcAft>
              <a:buClrTx/>
              <a:buSzTx/>
              <a:buFontTx/>
              <a:buNone/>
            </a:pPr>
            <a:r>
              <a:rPr b="1" dirty="0" sz="1600" lang="en-US">
                <a:solidFill>
                  <a:schemeClr val="accent1"/>
                </a:solidFill>
                <a:latin typeface="Century Gothic" panose="020F0302020204030204"/>
              </a:rPr>
              <a:t>S</a:t>
            </a:r>
            <a:r>
              <a:rPr baseline="0" b="1" cap="none" dirty="0" sz="1600" i="0" kern="1200" kumimoji="0" lang="en-US" noProof="0" normalizeH="0" spc="0" err="1" strike="noStrike" u="none">
                <a:ln>
                  <a:noFill/>
                </a:ln>
                <a:solidFill>
                  <a:schemeClr val="accent1"/>
                </a:solidFill>
                <a:effectLst/>
                <a:uLnTx/>
                <a:uFillTx/>
                <a:latin typeface="Century Gothic" panose="020F0302020204030204"/>
                <a:ea typeface="+mn-ea"/>
                <a:cs typeface="+mn-cs"/>
              </a:rPr>
              <a:t>erial</a:t>
            </a:r>
            <a:r>
              <a:rPr baseline="0" b="1" cap="none" dirty="0" sz="1600" i="0" kern="1200" kumimoji="0" lang="en-US" noProof="0" normalizeH="0" spc="0" strike="noStrike" u="none">
                <a:ln>
                  <a:noFill/>
                </a:ln>
                <a:solidFill>
                  <a:schemeClr val="accent1"/>
                </a:solidFill>
                <a:effectLst/>
                <a:uLnTx/>
                <a:uFillTx/>
                <a:latin typeface="Century Gothic" panose="020F0302020204030204"/>
                <a:ea typeface="+mn-ea"/>
                <a:cs typeface="+mn-cs"/>
              </a:rPr>
              <a:t> Module</a:t>
            </a:r>
          </a:p>
        </p:txBody>
      </p:sp>
      <p:sp>
        <p:nvSpPr>
          <p:cNvPr id="1048717" name="TextBox 93"/>
          <p:cNvSpPr txBox="1"/>
          <p:nvPr/>
        </p:nvSpPr>
        <p:spPr>
          <a:xfrm>
            <a:off x="7900897" y="2132972"/>
            <a:ext cx="516976" cy="276999"/>
          </a:xfrm>
          <a:prstGeom prst="rect"/>
          <a:noFill/>
        </p:spPr>
        <p:txBody>
          <a:bodyPr bIns="0" lIns="0" rIns="0" rtlCol="0" tIns="0" wrap="square">
            <a:spAutoFit/>
          </a:bodyPr>
          <a:p>
            <a:pPr algn="l" defTabSz="914400" eaLnBrk="1" fontAlgn="auto" hangingPunct="1" indent="0" latinLnBrk="0" lvl="0" marL="0" marR="0" rtl="0">
              <a:lnSpc>
                <a:spcPct val="100000"/>
              </a:lnSpc>
              <a:spcBef>
                <a:spcPts val="0"/>
              </a:spcBef>
              <a:spcAft>
                <a:spcPts val="0"/>
              </a:spcAft>
              <a:buClrTx/>
              <a:buSzTx/>
              <a:buFontTx/>
              <a:buNone/>
            </a:pPr>
            <a:r>
              <a:rPr b="1" dirty="0" lang="en-US">
                <a:solidFill>
                  <a:schemeClr val="accent1"/>
                </a:solidFill>
                <a:latin typeface="Century Gothic" panose="020F0302020204030204"/>
              </a:rPr>
              <a:t>RFID</a:t>
            </a:r>
            <a:endParaRPr baseline="0" b="1" cap="none" dirty="0" i="0" kern="1200" kumimoji="0" lang="en-US" noProof="0" normalizeH="0" spc="0" strike="noStrike" u="none">
              <a:ln>
                <a:noFill/>
              </a:ln>
              <a:solidFill>
                <a:schemeClr val="accent1"/>
              </a:solidFill>
              <a:effectLst/>
              <a:uLnTx/>
              <a:uFillTx/>
              <a:latin typeface="Century Gothic" panose="020F0302020204030204"/>
              <a:ea typeface="+mn-ea"/>
              <a:cs typeface="+mn-cs"/>
            </a:endParaRPr>
          </a:p>
        </p:txBody>
      </p:sp>
      <p:cxnSp>
        <p:nvCxnSpPr>
          <p:cNvPr id="3145728" name="Connector: Elbow 94"/>
          <p:cNvCxnSpPr>
            <a:cxnSpLocks/>
            <a:stCxn id="2097170" idx="3"/>
          </p:cNvCxnSpPr>
          <p:nvPr/>
        </p:nvCxnSpPr>
        <p:spPr>
          <a:xfrm>
            <a:off x="6486790" y="530057"/>
            <a:ext cx="1702009" cy="112211"/>
          </a:xfrm>
          <a:prstGeom prst="bentConnector3"/>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29" name="Connector: Elbow 95"/>
          <p:cNvCxnSpPr>
            <a:cxnSpLocks/>
          </p:cNvCxnSpPr>
          <p:nvPr/>
        </p:nvCxnSpPr>
        <p:spPr>
          <a:xfrm rot="16200000" flipV="1">
            <a:off x="6269954" y="701670"/>
            <a:ext cx="1494385" cy="1439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30" name="Connector: Elbow 100"/>
          <p:cNvCxnSpPr>
            <a:cxnSpLocks/>
            <a:stCxn id="2097172" idx="3"/>
            <a:endCxn id="1048714" idx="0"/>
          </p:cNvCxnSpPr>
          <p:nvPr/>
        </p:nvCxnSpPr>
        <p:spPr>
          <a:xfrm>
            <a:off x="8937815" y="492699"/>
            <a:ext cx="2140105" cy="420028"/>
          </a:xfrm>
          <a:prstGeom prst="bentConnector2"/>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48718" name="TextBox 102"/>
          <p:cNvSpPr txBox="1"/>
          <p:nvPr/>
        </p:nvSpPr>
        <p:spPr>
          <a:xfrm>
            <a:off x="10658250" y="5388002"/>
            <a:ext cx="1397626" cy="861774"/>
          </a:xfrm>
          <a:prstGeom prst="rect"/>
          <a:noFill/>
        </p:spPr>
        <p:txBody>
          <a:bodyPr bIns="0" lIns="0" rIns="0" rtlCol="0" tIns="0" wrap="square">
            <a:spAutoFit/>
          </a:bodyPr>
          <a:p>
            <a:pPr algn="l" defTabSz="914400" eaLnBrk="1" fontAlgn="auto" hangingPunct="1" indent="0" latinLnBrk="0" lvl="0" marL="0" marR="0" rtl="0">
              <a:lnSpc>
                <a:spcPct val="100000"/>
              </a:lnSpc>
              <a:spcBef>
                <a:spcPts val="0"/>
              </a:spcBef>
              <a:spcAft>
                <a:spcPts val="0"/>
              </a:spcAft>
              <a:buClrTx/>
              <a:buSzTx/>
              <a:buFontTx/>
              <a:buNone/>
            </a:pPr>
            <a:r>
              <a:rPr b="1" dirty="0" sz="1400" lang="en-US">
                <a:solidFill>
                  <a:schemeClr val="accent1"/>
                </a:solidFill>
                <a:latin typeface="Century Gothic" panose="020F0302020204030204"/>
              </a:rPr>
              <a:t>Taking attendance in time intervals of 3</a:t>
            </a:r>
            <a:endParaRPr baseline="0" b="1" cap="none" dirty="0" sz="1400" i="0" kern="1200" kumimoji="0" lang="en-US" noProof="0" normalizeH="0" spc="0" strike="noStrike" u="none">
              <a:ln>
                <a:noFill/>
              </a:ln>
              <a:solidFill>
                <a:schemeClr val="accent1"/>
              </a:solidFill>
              <a:effectLst/>
              <a:uLnTx/>
              <a:uFillTx/>
              <a:latin typeface="Century Gothic" panose="020F0302020204030204"/>
              <a:ea typeface="+mn-ea"/>
              <a:cs typeface="+mn-cs"/>
            </a:endParaRPr>
          </a:p>
        </p:txBody>
      </p:sp>
      <p:cxnSp>
        <p:nvCxnSpPr>
          <p:cNvPr id="3145731" name="Connector: Elbow 103"/>
          <p:cNvCxnSpPr>
            <a:cxnSpLocks/>
            <a:stCxn id="1048714" idx="2"/>
          </p:cNvCxnSpPr>
          <p:nvPr/>
        </p:nvCxnSpPr>
        <p:spPr>
          <a:xfrm rot="5400000">
            <a:off x="9312773" y="3434821"/>
            <a:ext cx="1648817" cy="1881478"/>
          </a:xfrm>
          <a:prstGeom prst="bentConnector2"/>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48719" name="TextBox 104"/>
          <p:cNvSpPr txBox="1"/>
          <p:nvPr/>
        </p:nvSpPr>
        <p:spPr>
          <a:xfrm>
            <a:off x="7098881" y="5532173"/>
            <a:ext cx="3162725" cy="246221"/>
          </a:xfrm>
          <a:prstGeom prst="rect"/>
          <a:noFill/>
        </p:spPr>
        <p:txBody>
          <a:bodyPr bIns="0" lIns="0" rIns="0" rtlCol="0" tIns="0"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1" cap="none" dirty="0" sz="1600" i="0" kern="1200" kumimoji="0" lang="en-US" noProof="0" normalizeH="0" spc="0" strike="noStrike" u="none">
                <a:ln>
                  <a:noFill/>
                </a:ln>
                <a:solidFill>
                  <a:schemeClr val="accent1"/>
                </a:solidFill>
                <a:effectLst/>
                <a:uLnTx/>
                <a:uFillTx/>
                <a:latin typeface="Century Gothic" panose="020F0302020204030204"/>
                <a:ea typeface="+mn-ea"/>
                <a:cs typeface="+mn-cs"/>
              </a:rPr>
              <a:t>Attendance has been recorded</a:t>
            </a:r>
          </a:p>
        </p:txBody>
      </p:sp>
      <p:pic>
        <p:nvPicPr>
          <p:cNvPr id="2097173" name="Picture 110" descr="Icon  Description automatically generated"/>
          <p:cNvPicPr>
            <a:picLocks noChangeAspect="1"/>
          </p:cNvPicPr>
          <p:nvPr/>
        </p:nvPicPr>
        <p:blipFill>
          <a:blip xmlns:r="http://schemas.openxmlformats.org/officeDocument/2006/relationships" r:embed="rId7"/>
          <a:stretch>
            <a:fillRect/>
          </a:stretch>
        </p:blipFill>
        <p:spPr>
          <a:xfrm>
            <a:off x="6023216" y="1665202"/>
            <a:ext cx="457200" cy="457200"/>
          </a:xfrm>
          <a:prstGeom prst="rect"/>
        </p:spPr>
      </p:pic>
      <p:cxnSp>
        <p:nvCxnSpPr>
          <p:cNvPr id="3145732" name="Connector: Elbow 111"/>
          <p:cNvCxnSpPr>
            <a:cxnSpLocks/>
            <a:stCxn id="2097173" idx="3"/>
            <a:endCxn id="2097174" idx="0"/>
          </p:cNvCxnSpPr>
          <p:nvPr/>
        </p:nvCxnSpPr>
        <p:spPr>
          <a:xfrm>
            <a:off x="6480416" y="1893802"/>
            <a:ext cx="534821" cy="696085"/>
          </a:xfrm>
          <a:prstGeom prst="bentConnector2"/>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97174" name="Picture 112" descr="Icon  Description automatically generated"/>
          <p:cNvPicPr>
            <a:picLocks noChangeAspect="1"/>
          </p:cNvPicPr>
          <p:nvPr/>
        </p:nvPicPr>
        <p:blipFill>
          <a:blip xmlns:r="http://schemas.openxmlformats.org/officeDocument/2006/relationships" r:embed="rId1"/>
          <a:stretch>
            <a:fillRect/>
          </a:stretch>
        </p:blipFill>
        <p:spPr>
          <a:xfrm>
            <a:off x="6786637" y="2589887"/>
            <a:ext cx="457200" cy="457200"/>
          </a:xfrm>
          <a:prstGeom prst="rect"/>
        </p:spPr>
      </p:pic>
      <p:cxnSp>
        <p:nvCxnSpPr>
          <p:cNvPr id="3145733" name="Straight Arrow Connector 113"/>
          <p:cNvCxnSpPr>
            <a:cxnSpLocks/>
            <a:stCxn id="2097174" idx="3"/>
          </p:cNvCxnSpPr>
          <p:nvPr/>
        </p:nvCxnSpPr>
        <p:spPr>
          <a:xfrm>
            <a:off x="7243837" y="2818487"/>
            <a:ext cx="483801" cy="0"/>
          </a:xfrm>
          <a:prstGeom prst="straightConnector1"/>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45734" name="Connector: Elbow 115"/>
          <p:cNvCxnSpPr>
            <a:cxnSpLocks/>
            <a:endCxn id="1048713" idx="3"/>
          </p:cNvCxnSpPr>
          <p:nvPr/>
        </p:nvCxnSpPr>
        <p:spPr>
          <a:xfrm rot="10800000" flipV="1">
            <a:off x="9548540" y="1908930"/>
            <a:ext cx="772462" cy="535046"/>
          </a:xfrm>
          <a:prstGeom prst="bentConnector3">
            <a:avLst>
              <a:gd name="adj1" fmla="val 50000"/>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48720" name="TextBox 116"/>
          <p:cNvSpPr txBox="1"/>
          <p:nvPr/>
        </p:nvSpPr>
        <p:spPr>
          <a:xfrm>
            <a:off x="6823123" y="2557928"/>
            <a:ext cx="625171" cy="184666"/>
          </a:xfrm>
          <a:prstGeom prst="rect"/>
          <a:noFill/>
        </p:spPr>
        <p:txBody>
          <a:bodyPr bIns="0" lIns="0" rIns="0" rtlCol="0" tIns="0"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1" cap="none" dirty="0" sz="1200" i="0" kern="1200" kumimoji="0" lang="en-US" noProof="0" normalizeH="0" spc="0" strike="noStrike" u="none">
                <a:ln>
                  <a:noFill/>
                </a:ln>
                <a:solidFill>
                  <a:schemeClr val="accent1"/>
                </a:solidFill>
                <a:effectLst/>
                <a:uLnTx/>
                <a:uFillTx/>
                <a:latin typeface="Century Gothic" panose="020F0302020204030204"/>
                <a:ea typeface="+mn-ea"/>
                <a:cs typeface="+mn-cs"/>
              </a:rPr>
              <a:t>ID CARD</a:t>
            </a:r>
          </a:p>
        </p:txBody>
      </p:sp>
      <p:sp>
        <p:nvSpPr>
          <p:cNvPr id="1048721" name="Content Placeholder 118"/>
          <p:cNvSpPr>
            <a:spLocks noGrp="1"/>
          </p:cNvSpPr>
          <p:nvPr>
            <p:ph idx="1"/>
          </p:nvPr>
        </p:nvSpPr>
        <p:spPr>
          <a:xfrm>
            <a:off x="123208" y="3191190"/>
            <a:ext cx="1685025" cy="935507"/>
          </a:xfrm>
          <a:prstGeom prst="roundRect"/>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t" bIns="91440" lIns="0" rIns="0" rtlCol="0" tIns="0"/>
          <a:p>
            <a:pPr algn="ctr" defTabSz="914400" eaLnBrk="1" fontAlgn="auto" hangingPunct="1" indent="0" latinLnBrk="0" lvl="0" marL="0" marR="0" rtl="0">
              <a:lnSpc>
                <a:spcPct val="100000"/>
              </a:lnSpc>
              <a:spcBef>
                <a:spcPts val="0"/>
              </a:spcBef>
              <a:spcAft>
                <a:spcPts val="0"/>
              </a:spcAft>
              <a:buClrTx/>
              <a:buSzTx/>
              <a:buFontTx/>
              <a:buNone/>
            </a:pPr>
            <a:r>
              <a:rPr b="1" dirty="0" sz="2400" lang="en-US">
                <a:solidFill>
                  <a:schemeClr val="accent1"/>
                </a:solidFill>
                <a:latin typeface="Century Gothic" panose="020F0302020204030204"/>
              </a:rPr>
              <a:t>PYTHON</a:t>
            </a:r>
            <a:endParaRPr baseline="0" b="1" cap="none" dirty="0" sz="2400" i="0" kern="1200" kumimoji="0" lang="en-US" noProof="0" normalizeH="0" spc="0" strike="noStrike" u="none">
              <a:ln>
                <a:noFill/>
              </a:ln>
              <a:solidFill>
                <a:schemeClr val="accent1"/>
              </a:solidFill>
              <a:effectLst/>
              <a:uLnTx/>
              <a:uFillTx/>
              <a:latin typeface="Century Gothic" panose="020F0302020204030204"/>
              <a:ea typeface="+mn-ea"/>
              <a:cs typeface="+mn-cs"/>
            </a:endParaRPr>
          </a:p>
        </p:txBody>
      </p:sp>
      <p:sp>
        <p:nvSpPr>
          <p:cNvPr id="1048722" name="Content Placeholder 118"/>
          <p:cNvSpPr txBox="1"/>
          <p:nvPr/>
        </p:nvSpPr>
        <p:spPr>
          <a:xfrm>
            <a:off x="2261754" y="3170167"/>
            <a:ext cx="1685025" cy="935507"/>
          </a:xfrm>
          <a:prstGeom prst="roundRect"/>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t" bIns="91440" lIns="0" rIns="0" rtlCol="0" tIns="0" vert="horz" wrap="square">
            <a:noAutofit/>
          </a:bodyPr>
          <a:lstStyle>
            <a:lvl1pPr algn="l" defTabSz="914400" eaLnBrk="1" hangingPunct="1" indent="-228600" latinLnBrk="0" marL="228600" rtl="0">
              <a:lnSpc>
                <a:spcPct val="110000"/>
              </a:lnSpc>
              <a:spcBef>
                <a:spcPts val="1000"/>
              </a:spcBef>
              <a:spcAft>
                <a:spcPts val="800"/>
              </a:spcAft>
              <a:buFont typeface="Arial" panose="020B0604020202020204" pitchFamily="34" charset="0"/>
              <a:buChar char="•"/>
              <a:defRPr sz="2000" kern="1200">
                <a:solidFill>
                  <a:schemeClr val="lt1"/>
                </a:solidFill>
                <a:latin typeface="+mn-lt"/>
                <a:ea typeface="+mn-ea"/>
                <a:cs typeface="+mn-cs"/>
              </a:defRPr>
            </a:lvl1pPr>
            <a:lvl2pPr algn="l" defTabSz="914400" eaLnBrk="1" hangingPunct="1" indent="-228600" latinLnBrk="0" marL="685800" rtl="0">
              <a:lnSpc>
                <a:spcPct val="110000"/>
              </a:lnSpc>
              <a:spcBef>
                <a:spcPts val="500"/>
              </a:spcBef>
              <a:spcAft>
                <a:spcPts val="800"/>
              </a:spcAft>
              <a:buFont typeface="Arial" panose="020B0604020202020204" pitchFamily="34" charset="0"/>
              <a:buChar char="•"/>
              <a:defRPr sz="1400" kern="1200">
                <a:solidFill>
                  <a:schemeClr val="lt1"/>
                </a:solidFill>
                <a:latin typeface="+mn-lt"/>
                <a:ea typeface="+mn-ea"/>
                <a:cs typeface="+mn-cs"/>
              </a:defRPr>
            </a:lvl2pPr>
            <a:lvl3pPr algn="l" defTabSz="914400" eaLnBrk="1" hangingPunct="1" indent="-228600" latinLnBrk="0" marL="1143000" rtl="0">
              <a:lnSpc>
                <a:spcPct val="110000"/>
              </a:lnSpc>
              <a:spcBef>
                <a:spcPts val="500"/>
              </a:spcBef>
              <a:spcAft>
                <a:spcPts val="800"/>
              </a:spcAft>
              <a:buFont typeface="Arial" panose="020B0604020202020204" pitchFamily="34" charset="0"/>
              <a:buChar char="•"/>
              <a:defRPr sz="1400" kern="1200">
                <a:solidFill>
                  <a:schemeClr val="lt1"/>
                </a:solidFill>
                <a:latin typeface="+mn-lt"/>
                <a:ea typeface="+mn-ea"/>
                <a:cs typeface="+mn-cs"/>
              </a:defRPr>
            </a:lvl3pPr>
            <a:lvl4pPr algn="l" defTabSz="914400" eaLnBrk="1" hangingPunct="1" indent="-228600" latinLnBrk="0" marL="1600200" rtl="0">
              <a:lnSpc>
                <a:spcPct val="110000"/>
              </a:lnSpc>
              <a:spcBef>
                <a:spcPts val="500"/>
              </a:spcBef>
              <a:spcAft>
                <a:spcPts val="800"/>
              </a:spcAft>
              <a:buFont typeface="Arial" panose="020B0604020202020204" pitchFamily="34" charset="0"/>
              <a:buChar char="•"/>
              <a:defRPr sz="1400" kern="1200">
                <a:solidFill>
                  <a:schemeClr val="lt1"/>
                </a:solidFill>
                <a:latin typeface="+mn-lt"/>
                <a:ea typeface="+mn-ea"/>
                <a:cs typeface="+mn-cs"/>
              </a:defRPr>
            </a:lvl4pPr>
            <a:lvl5pPr algn="l" defTabSz="914400" eaLnBrk="1" hangingPunct="1" indent="-228600" latinLnBrk="0" marL="2057400" rtl="0">
              <a:lnSpc>
                <a:spcPct val="110000"/>
              </a:lnSpc>
              <a:spcBef>
                <a:spcPts val="500"/>
              </a:spcBef>
              <a:spcAft>
                <a:spcPts val="800"/>
              </a:spcAft>
              <a:buFont typeface="Arial" panose="020B0604020202020204" pitchFamily="34" charset="0"/>
              <a:buChar char="•"/>
              <a:defRPr sz="1400" kern="1200">
                <a:solidFill>
                  <a:schemeClr val="lt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indent="0" marL="0">
              <a:lnSpc>
                <a:spcPct val="100000"/>
              </a:lnSpc>
              <a:spcBef>
                <a:spcPts val="0"/>
              </a:spcBef>
              <a:spcAft>
                <a:spcPts val="0"/>
              </a:spcAft>
              <a:buFontTx/>
              <a:buNone/>
            </a:pPr>
            <a:r>
              <a:rPr b="1" dirty="0" sz="2400" lang="en-US">
                <a:solidFill>
                  <a:schemeClr val="accent1"/>
                </a:solidFill>
                <a:latin typeface="Century Gothic" panose="020F0302020204030204"/>
              </a:rPr>
              <a:t>   ARDUINO</a:t>
            </a:r>
          </a:p>
        </p:txBody>
      </p:sp>
      <p:cxnSp>
        <p:nvCxnSpPr>
          <p:cNvPr id="3145735" name="Straight Arrow Connector 44"/>
          <p:cNvCxnSpPr>
            <a:cxnSpLocks/>
          </p:cNvCxnSpPr>
          <p:nvPr/>
        </p:nvCxnSpPr>
        <p:spPr>
          <a:xfrm>
            <a:off x="1769565" y="3651945"/>
            <a:ext cx="623641" cy="0"/>
          </a:xfrm>
          <a:prstGeom prst="straightConnector1"/>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48723" name="Content Placeholder 118"/>
          <p:cNvSpPr txBox="1"/>
          <p:nvPr/>
        </p:nvSpPr>
        <p:spPr>
          <a:xfrm>
            <a:off x="4323769" y="3174259"/>
            <a:ext cx="1685025" cy="935507"/>
          </a:xfrm>
          <a:prstGeom prst="roundRect"/>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t" bIns="91440" lIns="0" rIns="0" rtlCol="0" tIns="0" vert="horz" wrap="square">
            <a:noAutofit/>
          </a:bodyPr>
          <a:lstStyle>
            <a:lvl1pPr algn="l" defTabSz="914400" eaLnBrk="1" hangingPunct="1" indent="-228600" latinLnBrk="0" marL="228600" rtl="0">
              <a:lnSpc>
                <a:spcPct val="110000"/>
              </a:lnSpc>
              <a:spcBef>
                <a:spcPts val="1000"/>
              </a:spcBef>
              <a:spcAft>
                <a:spcPts val="800"/>
              </a:spcAft>
              <a:buFont typeface="Arial" panose="020B0604020202020204" pitchFamily="34" charset="0"/>
              <a:buChar char="•"/>
              <a:defRPr sz="2000" kern="1200">
                <a:solidFill>
                  <a:schemeClr val="lt1"/>
                </a:solidFill>
                <a:latin typeface="+mn-lt"/>
                <a:ea typeface="+mn-ea"/>
                <a:cs typeface="+mn-cs"/>
              </a:defRPr>
            </a:lvl1pPr>
            <a:lvl2pPr algn="l" defTabSz="914400" eaLnBrk="1" hangingPunct="1" indent="-228600" latinLnBrk="0" marL="685800" rtl="0">
              <a:lnSpc>
                <a:spcPct val="110000"/>
              </a:lnSpc>
              <a:spcBef>
                <a:spcPts val="500"/>
              </a:spcBef>
              <a:spcAft>
                <a:spcPts val="800"/>
              </a:spcAft>
              <a:buFont typeface="Arial" panose="020B0604020202020204" pitchFamily="34" charset="0"/>
              <a:buChar char="•"/>
              <a:defRPr sz="1400" kern="1200">
                <a:solidFill>
                  <a:schemeClr val="lt1"/>
                </a:solidFill>
                <a:latin typeface="+mn-lt"/>
                <a:ea typeface="+mn-ea"/>
                <a:cs typeface="+mn-cs"/>
              </a:defRPr>
            </a:lvl2pPr>
            <a:lvl3pPr algn="l" defTabSz="914400" eaLnBrk="1" hangingPunct="1" indent="-228600" latinLnBrk="0" marL="1143000" rtl="0">
              <a:lnSpc>
                <a:spcPct val="110000"/>
              </a:lnSpc>
              <a:spcBef>
                <a:spcPts val="500"/>
              </a:spcBef>
              <a:spcAft>
                <a:spcPts val="800"/>
              </a:spcAft>
              <a:buFont typeface="Arial" panose="020B0604020202020204" pitchFamily="34" charset="0"/>
              <a:buChar char="•"/>
              <a:defRPr sz="1400" kern="1200">
                <a:solidFill>
                  <a:schemeClr val="lt1"/>
                </a:solidFill>
                <a:latin typeface="+mn-lt"/>
                <a:ea typeface="+mn-ea"/>
                <a:cs typeface="+mn-cs"/>
              </a:defRPr>
            </a:lvl3pPr>
            <a:lvl4pPr algn="l" defTabSz="914400" eaLnBrk="1" hangingPunct="1" indent="-228600" latinLnBrk="0" marL="1600200" rtl="0">
              <a:lnSpc>
                <a:spcPct val="110000"/>
              </a:lnSpc>
              <a:spcBef>
                <a:spcPts val="500"/>
              </a:spcBef>
              <a:spcAft>
                <a:spcPts val="800"/>
              </a:spcAft>
              <a:buFont typeface="Arial" panose="020B0604020202020204" pitchFamily="34" charset="0"/>
              <a:buChar char="•"/>
              <a:defRPr sz="1400" kern="1200">
                <a:solidFill>
                  <a:schemeClr val="lt1"/>
                </a:solidFill>
                <a:latin typeface="+mn-lt"/>
                <a:ea typeface="+mn-ea"/>
                <a:cs typeface="+mn-cs"/>
              </a:defRPr>
            </a:lvl4pPr>
            <a:lvl5pPr algn="l" defTabSz="914400" eaLnBrk="1" hangingPunct="1" indent="-228600" latinLnBrk="0" marL="2057400" rtl="0">
              <a:lnSpc>
                <a:spcPct val="110000"/>
              </a:lnSpc>
              <a:spcBef>
                <a:spcPts val="500"/>
              </a:spcBef>
              <a:spcAft>
                <a:spcPts val="800"/>
              </a:spcAft>
              <a:buFont typeface="Arial" panose="020B0604020202020204" pitchFamily="34" charset="0"/>
              <a:buChar char="•"/>
              <a:defRPr sz="1400" kern="1200">
                <a:solidFill>
                  <a:schemeClr val="lt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indent="0" marL="0">
              <a:lnSpc>
                <a:spcPct val="100000"/>
              </a:lnSpc>
              <a:spcBef>
                <a:spcPts val="0"/>
              </a:spcBef>
              <a:spcAft>
                <a:spcPts val="0"/>
              </a:spcAft>
              <a:buFontTx/>
              <a:buNone/>
            </a:pPr>
            <a:r>
              <a:rPr b="1" dirty="0" sz="2400" lang="en-US">
                <a:solidFill>
                  <a:schemeClr val="accent1"/>
                </a:solidFill>
                <a:latin typeface="Century Gothic" panose="020F0302020204030204"/>
              </a:rPr>
              <a:t>RFID</a:t>
            </a:r>
          </a:p>
        </p:txBody>
      </p:sp>
      <p:cxnSp>
        <p:nvCxnSpPr>
          <p:cNvPr id="3145736" name="Straight Arrow Connector 47"/>
          <p:cNvCxnSpPr>
            <a:cxnSpLocks/>
          </p:cNvCxnSpPr>
          <p:nvPr/>
        </p:nvCxnSpPr>
        <p:spPr>
          <a:xfrm>
            <a:off x="3946779" y="3651945"/>
            <a:ext cx="508442" cy="0"/>
          </a:xfrm>
          <a:prstGeom prst="straightConnector1"/>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45737" name="Straight Arrow Connector 48"/>
          <p:cNvCxnSpPr>
            <a:cxnSpLocks/>
          </p:cNvCxnSpPr>
          <p:nvPr/>
        </p:nvCxnSpPr>
        <p:spPr>
          <a:xfrm flipH="1" flipV="1">
            <a:off x="3781045" y="3915222"/>
            <a:ext cx="521947" cy="6398"/>
          </a:xfrm>
          <a:prstGeom prst="straightConnector1"/>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45738" name="Straight Arrow Connector 51"/>
          <p:cNvCxnSpPr>
            <a:cxnSpLocks/>
          </p:cNvCxnSpPr>
          <p:nvPr/>
        </p:nvCxnSpPr>
        <p:spPr>
          <a:xfrm flipH="1">
            <a:off x="1739976" y="3921620"/>
            <a:ext cx="556420" cy="0"/>
          </a:xfrm>
          <a:prstGeom prst="straightConnector1"/>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48724" name="Content Placeholder 2"/>
          <p:cNvSpPr txBox="1"/>
          <p:nvPr/>
        </p:nvSpPr>
        <p:spPr>
          <a:xfrm>
            <a:off x="576128" y="4409834"/>
            <a:ext cx="1498145" cy="1392880"/>
          </a:xfrm>
          <a:prstGeom prst="rect"/>
        </p:spPr>
        <p:txBody>
          <a:bodyPr bIns="0" lIns="0" rIns="0" rtlCol="0" tIns="0" vert="horz" wrap="square">
            <a:noAutofit/>
          </a:bodyPr>
          <a:lstStyle>
            <a:lvl1pPr algn="l" defTabSz="914400" eaLnBrk="1" hangingPunct="1" indent="-228600" latinLnBrk="0" marL="228600" rtl="0">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algn="l" defTabSz="914400" eaLnBrk="1" hangingPunct="1" indent="-228600" latinLnBrk="0" marL="6858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algn="l" defTabSz="914400" eaLnBrk="1" hangingPunct="1" indent="-228600" latinLnBrk="0" marL="11430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algn="l" defTabSz="914400" eaLnBrk="1" hangingPunct="1" indent="-228600" latinLnBrk="0" marL="16002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algn="l" defTabSz="914400" eaLnBrk="1" hangingPunct="1" indent="-228600" latinLnBrk="0" marL="20574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dirty="0" lang="en-IN"/>
          </a:p>
        </p:txBody>
      </p:sp>
      <p:sp>
        <p:nvSpPr>
          <p:cNvPr id="1048725" name="Content Placeholder 2"/>
          <p:cNvSpPr txBox="1"/>
          <p:nvPr/>
        </p:nvSpPr>
        <p:spPr>
          <a:xfrm>
            <a:off x="339060" y="4503529"/>
            <a:ext cx="1498145" cy="1392880"/>
          </a:xfrm>
          <a:prstGeom prst="rect"/>
        </p:spPr>
        <p:txBody>
          <a:bodyPr bIns="0" lIns="0" rIns="0" rtlCol="0" tIns="0" vert="horz" wrap="square">
            <a:noAutofit/>
          </a:bodyPr>
          <a:lstStyle>
            <a:lvl1pPr algn="l" defTabSz="914400" eaLnBrk="1" hangingPunct="1" indent="-228600" latinLnBrk="0" marL="228600" rtl="0">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algn="l" defTabSz="914400" eaLnBrk="1" hangingPunct="1" indent="-228600" latinLnBrk="0" marL="6858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algn="l" defTabSz="914400" eaLnBrk="1" hangingPunct="1" indent="-228600" latinLnBrk="0" marL="11430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algn="l" defTabSz="914400" eaLnBrk="1" hangingPunct="1" indent="-228600" latinLnBrk="0" marL="16002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algn="l" defTabSz="914400" eaLnBrk="1" hangingPunct="1" indent="-228600" latinLnBrk="0" marL="20574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dirty="0" lang="en-US"/>
              <a:t>Python code is running </a:t>
            </a:r>
            <a:endParaRPr dirty="0" lang="en-IN"/>
          </a:p>
        </p:txBody>
      </p:sp>
      <p:sp>
        <p:nvSpPr>
          <p:cNvPr id="1048726" name="Content Placeholder 2"/>
          <p:cNvSpPr txBox="1"/>
          <p:nvPr/>
        </p:nvSpPr>
        <p:spPr>
          <a:xfrm>
            <a:off x="5070335" y="4503529"/>
            <a:ext cx="1523655" cy="1352416"/>
          </a:xfrm>
          <a:prstGeom prst="rect"/>
        </p:spPr>
        <p:txBody>
          <a:bodyPr bIns="0" lIns="0" rIns="0" rtlCol="0" tIns="0" vert="horz" wrap="square">
            <a:noAutofit/>
          </a:bodyPr>
          <a:lstStyle>
            <a:lvl1pPr algn="l" defTabSz="914400" eaLnBrk="1" hangingPunct="1" indent="-228600" latinLnBrk="0" marL="228600" rtl="0">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algn="l" defTabSz="914400" eaLnBrk="1" hangingPunct="1" indent="-228600" latinLnBrk="0" marL="6858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algn="l" defTabSz="914400" eaLnBrk="1" hangingPunct="1" indent="-228600" latinLnBrk="0" marL="11430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algn="l" defTabSz="914400" eaLnBrk="1" hangingPunct="1" indent="-228600" latinLnBrk="0" marL="16002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algn="l" defTabSz="914400" eaLnBrk="1" hangingPunct="1" indent="-228600" latinLnBrk="0" marL="20574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dirty="0" lang="en-IN"/>
          </a:p>
        </p:txBody>
      </p:sp>
      <p:sp>
        <p:nvSpPr>
          <p:cNvPr id="1048727" name="Content Placeholder 2"/>
          <p:cNvSpPr txBox="1"/>
          <p:nvPr/>
        </p:nvSpPr>
        <p:spPr>
          <a:xfrm>
            <a:off x="2050065" y="4534128"/>
            <a:ext cx="2045234" cy="1392880"/>
          </a:xfrm>
          <a:prstGeom prst="rect"/>
          <a:solidFill>
            <a:schemeClr val="bg2"/>
          </a:solidFill>
        </p:spPr>
        <p:txBody>
          <a:bodyPr bIns="0" lIns="0" rIns="0" rtlCol="0" tIns="0" vert="horz" wrap="square">
            <a:noAutofit/>
          </a:bodyPr>
          <a:lstStyle>
            <a:lvl1pPr algn="l" defTabSz="914400" eaLnBrk="1" hangingPunct="1" indent="-228600" latinLnBrk="0" marL="228600" rtl="0">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algn="l" defTabSz="914400" eaLnBrk="1" hangingPunct="1" indent="-228600" latinLnBrk="0" marL="6858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algn="l" defTabSz="914400" eaLnBrk="1" hangingPunct="1" indent="-228600" latinLnBrk="0" marL="11430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algn="l" defTabSz="914400" eaLnBrk="1" hangingPunct="1" indent="-228600" latinLnBrk="0" marL="16002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algn="l" defTabSz="914400" eaLnBrk="1" hangingPunct="1" indent="-228600" latinLnBrk="0" marL="20574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marL="0">
              <a:buNone/>
            </a:pPr>
            <a:r>
              <a:rPr dirty="0" lang="en-IN"/>
              <a:t>Through serial module we are able to connect python with Arduino</a:t>
            </a:r>
          </a:p>
        </p:txBody>
      </p:sp>
      <p:sp>
        <p:nvSpPr>
          <p:cNvPr id="1048728" name="Content Placeholder 2"/>
          <p:cNvSpPr txBox="1"/>
          <p:nvPr/>
        </p:nvSpPr>
        <p:spPr>
          <a:xfrm>
            <a:off x="244583" y="4483297"/>
            <a:ext cx="1498145" cy="1392880"/>
          </a:xfrm>
          <a:prstGeom prst="rect"/>
          <a:ln>
            <a:solidFill>
              <a:schemeClr val="accent1"/>
            </a:solidFill>
          </a:ln>
        </p:spPr>
        <p:txBody>
          <a:bodyPr bIns="0" lIns="0" rIns="0" rtlCol="0" tIns="0" vert="horz" wrap="square">
            <a:noAutofit/>
          </a:bodyPr>
          <a:lstStyle>
            <a:lvl1pPr algn="l" defTabSz="914400" eaLnBrk="1" hangingPunct="1" indent="-228600" latinLnBrk="0" marL="228600" rtl="0">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algn="l" defTabSz="914400" eaLnBrk="1" hangingPunct="1" indent="-228600" latinLnBrk="0" marL="6858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algn="l" defTabSz="914400" eaLnBrk="1" hangingPunct="1" indent="-228600" latinLnBrk="0" marL="11430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algn="l" defTabSz="914400" eaLnBrk="1" hangingPunct="1" indent="-228600" latinLnBrk="0" marL="16002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algn="l" defTabSz="914400" eaLnBrk="1" hangingPunct="1" indent="-228600" latinLnBrk="0" marL="20574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marL="0">
              <a:buNone/>
            </a:pPr>
            <a:endParaRPr dirty="0" lang="en-IN"/>
          </a:p>
        </p:txBody>
      </p:sp>
      <p:sp>
        <p:nvSpPr>
          <p:cNvPr id="1048729" name="Content Placeholder 2"/>
          <p:cNvSpPr txBox="1"/>
          <p:nvPr/>
        </p:nvSpPr>
        <p:spPr>
          <a:xfrm>
            <a:off x="1989792" y="4483297"/>
            <a:ext cx="2248146" cy="1392880"/>
          </a:xfrm>
          <a:prstGeom prst="rect"/>
          <a:ln>
            <a:solidFill>
              <a:schemeClr val="accent1"/>
            </a:solidFill>
          </a:ln>
        </p:spPr>
        <p:txBody>
          <a:bodyPr bIns="0" lIns="0" rIns="0" rtlCol="0" tIns="0" vert="horz" wrap="square">
            <a:noAutofit/>
          </a:bodyPr>
          <a:lstStyle>
            <a:lvl1pPr algn="l" defTabSz="914400" eaLnBrk="1" hangingPunct="1" indent="-228600" latinLnBrk="0" marL="228600" rtl="0">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algn="l" defTabSz="914400" eaLnBrk="1" hangingPunct="1" indent="-228600" latinLnBrk="0" marL="6858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algn="l" defTabSz="914400" eaLnBrk="1" hangingPunct="1" indent="-228600" latinLnBrk="0" marL="11430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algn="l" defTabSz="914400" eaLnBrk="1" hangingPunct="1" indent="-228600" latinLnBrk="0" marL="16002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algn="l" defTabSz="914400" eaLnBrk="1" hangingPunct="1" indent="-228600" latinLnBrk="0" marL="20574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marL="0">
              <a:buNone/>
            </a:pPr>
            <a:endParaRPr dirty="0" lang="en-IN"/>
          </a:p>
        </p:txBody>
      </p:sp>
      <p:sp>
        <p:nvSpPr>
          <p:cNvPr id="1048730" name="Content Placeholder 2"/>
          <p:cNvSpPr txBox="1"/>
          <p:nvPr/>
        </p:nvSpPr>
        <p:spPr>
          <a:xfrm>
            <a:off x="4450798" y="4483297"/>
            <a:ext cx="1685025" cy="1392880"/>
          </a:xfrm>
          <a:prstGeom prst="rect"/>
          <a:ln>
            <a:solidFill>
              <a:schemeClr val="accent1"/>
            </a:solidFill>
          </a:ln>
        </p:spPr>
        <p:txBody>
          <a:bodyPr bIns="0" lIns="0" rIns="0" rtlCol="0" tIns="0" vert="horz" wrap="square">
            <a:noAutofit/>
          </a:bodyPr>
          <a:lstStyle>
            <a:lvl1pPr algn="l" defTabSz="914400" eaLnBrk="1" hangingPunct="1" indent="-228600" latinLnBrk="0" marL="228600" rtl="0">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algn="l" defTabSz="914400" eaLnBrk="1" hangingPunct="1" indent="-228600" latinLnBrk="0" marL="6858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algn="l" defTabSz="914400" eaLnBrk="1" hangingPunct="1" indent="-228600" latinLnBrk="0" marL="11430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algn="l" defTabSz="914400" eaLnBrk="1" hangingPunct="1" indent="-228600" latinLnBrk="0" marL="16002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algn="l" defTabSz="914400" eaLnBrk="1" hangingPunct="1" indent="-228600" latinLnBrk="0" marL="20574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marL="0">
              <a:buNone/>
            </a:pPr>
            <a:endParaRPr dirty="0" lang="en-IN"/>
          </a:p>
        </p:txBody>
      </p:sp>
      <p:sp>
        <p:nvSpPr>
          <p:cNvPr id="1048731" name="Content Placeholder 2"/>
          <p:cNvSpPr txBox="1"/>
          <p:nvPr/>
        </p:nvSpPr>
        <p:spPr>
          <a:xfrm>
            <a:off x="4521842" y="4612839"/>
            <a:ext cx="1458059" cy="523983"/>
          </a:xfrm>
          <a:prstGeom prst="rect"/>
          <a:solidFill>
            <a:schemeClr val="bg2"/>
          </a:solidFill>
        </p:spPr>
        <p:txBody>
          <a:bodyPr bIns="0" lIns="0" rIns="0" rtlCol="0" tIns="0" vert="horz" wrap="square">
            <a:noAutofit/>
          </a:bodyPr>
          <a:lstStyle>
            <a:lvl1pPr algn="l" defTabSz="914400" eaLnBrk="1" hangingPunct="1" indent="-228600" latinLnBrk="0" marL="228600" rtl="0">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algn="l" defTabSz="914400" eaLnBrk="1" hangingPunct="1" indent="-228600" latinLnBrk="0" marL="6858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algn="l" defTabSz="914400" eaLnBrk="1" hangingPunct="1" indent="-228600" latinLnBrk="0" marL="11430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algn="l" defTabSz="914400" eaLnBrk="1" hangingPunct="1" indent="-228600" latinLnBrk="0" marL="16002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algn="l" defTabSz="914400" eaLnBrk="1" hangingPunct="1" indent="-228600" latinLnBrk="0" marL="2057400" rtl="0">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marL="0">
              <a:buNone/>
            </a:pPr>
            <a:r>
              <a:rPr dirty="0" lang="en-US"/>
              <a:t>Takes input from ID in an integral value</a:t>
            </a:r>
            <a:endParaRPr dirty="0" lang="en-IN"/>
          </a:p>
        </p:txBody>
      </p:sp>
      <p:cxnSp>
        <p:nvCxnSpPr>
          <p:cNvPr id="3145739" name="Connector: Elbow 35"/>
          <p:cNvCxnSpPr>
            <a:cxnSpLocks/>
          </p:cNvCxnSpPr>
          <p:nvPr/>
        </p:nvCxnSpPr>
        <p:spPr>
          <a:xfrm rot="5400000">
            <a:off x="8246976" y="1417572"/>
            <a:ext cx="595448" cy="329031"/>
          </a:xfrm>
          <a:prstGeom prst="bentConnector3"/>
          <a:ln w="38100"/>
        </p:spPr>
        <p:style>
          <a:lnRef idx="1">
            <a:schemeClr val="accent1"/>
          </a:lnRef>
          <a:fillRef idx="0">
            <a:schemeClr val="accent1"/>
          </a:fillRef>
          <a:effectRef idx="0">
            <a:schemeClr val="accent1"/>
          </a:effectRef>
          <a:fontRef idx="minor">
            <a:schemeClr val="tx1"/>
          </a:fontRef>
        </p:style>
      </p:cxnSp>
      <p:sp>
        <p:nvSpPr>
          <p:cNvPr id="1048732" name="TextBox 1"/>
          <p:cNvSpPr txBox="1"/>
          <p:nvPr/>
        </p:nvSpPr>
        <p:spPr>
          <a:xfrm>
            <a:off x="5503605" y="1504664"/>
            <a:ext cx="1511632" cy="184666"/>
          </a:xfrm>
          <a:prstGeom prst="rect"/>
          <a:noFill/>
        </p:spPr>
        <p:txBody>
          <a:bodyPr bIns="0" lIns="0" rIns="0" rtlCol="0" tIns="0" wrap="none">
            <a:spAutoFit/>
          </a:bodyPr>
          <a:p>
            <a:pPr algn="l" defTabSz="914400" eaLnBrk="1" fontAlgn="auto" hangingPunct="1" indent="0" latinLnBrk="0" lvl="0" marL="0" marR="0" rtl="0">
              <a:lnSpc>
                <a:spcPct val="100000"/>
              </a:lnSpc>
              <a:spcBef>
                <a:spcPts val="0"/>
              </a:spcBef>
              <a:spcAft>
                <a:spcPts val="0"/>
              </a:spcAft>
              <a:buClrTx/>
              <a:buSzTx/>
              <a:buFontTx/>
              <a:buNone/>
            </a:pPr>
            <a:r>
              <a:rPr baseline="0" b="1" cap="none" dirty="0" sz="1200" i="0" kern="1200" kumimoji="0" lang="en-US" noProof="0" normalizeH="0" spc="0" strike="noStrike" u="none">
                <a:ln>
                  <a:noFill/>
                </a:ln>
                <a:solidFill>
                  <a:schemeClr val="accent1"/>
                </a:solidFill>
                <a:effectLst/>
                <a:uLnTx/>
                <a:uFillTx/>
                <a:latin typeface="Century Gothic" panose="020F0302020204030204"/>
                <a:ea typeface="+mn-ea"/>
                <a:cs typeface="+mn-cs"/>
              </a:rPr>
              <a:t>ENTERING THE CLASS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33" name="Title 6"/>
          <p:cNvSpPr>
            <a:spLocks noGrp="1"/>
          </p:cNvSpPr>
          <p:nvPr>
            <p:ph type="title"/>
          </p:nvPr>
        </p:nvSpPr>
        <p:spPr>
          <a:xfrm>
            <a:off x="1525599" y="393799"/>
            <a:ext cx="8899262" cy="882637"/>
          </a:xfrm>
        </p:spPr>
        <p:txBody>
          <a:bodyPr/>
          <a:p>
            <a:pPr algn="ctr"/>
            <a:r>
              <a:rPr b="1" dirty="0" sz="5400" lang="en-US">
                <a:latin typeface="Agency FB" panose="020B0503020202020204" pitchFamily="34" charset="0"/>
              </a:rPr>
              <a:t>INDIVIDUAL CONTRIBUTION</a:t>
            </a:r>
          </a:p>
        </p:txBody>
      </p:sp>
      <p:sp>
        <p:nvSpPr>
          <p:cNvPr id="1048734" name="Slide Number Placeholder 5"/>
          <p:cNvSpPr>
            <a:spLocks noGrp="1"/>
          </p:cNvSpPr>
          <p:nvPr>
            <p:ph type="sldNum" sz="quarter" idx="12"/>
          </p:nvPr>
        </p:nvSpPr>
        <p:spPr>
          <a:xfrm>
            <a:off x="9948863" y="6507212"/>
            <a:ext cx="1692274" cy="153888"/>
          </a:xfrm>
        </p:spPr>
        <p:txBody>
          <a:bodyPr/>
          <a:p>
            <a:fld id="{DBA1B0FB-D917-4C8C-928F-313BD683BF39}" type="slidenum">
              <a:rPr lang="en-US" smtClean="0"/>
              <a:t>9</a:t>
            </a:fld>
            <a:endParaRPr lang="en-US"/>
          </a:p>
        </p:txBody>
      </p:sp>
      <p:sp>
        <p:nvSpPr>
          <p:cNvPr id="1048735" name="Content Placeholder 2"/>
          <p:cNvSpPr>
            <a:spLocks noGrp="1"/>
          </p:cNvSpPr>
          <p:nvPr>
            <p:ph idx="1"/>
          </p:nvPr>
        </p:nvSpPr>
        <p:spPr>
          <a:xfrm>
            <a:off x="430093" y="1276436"/>
            <a:ext cx="11090274" cy="5581563"/>
          </a:xfrm>
        </p:spPr>
        <p:txBody>
          <a:bodyPr/>
          <a:p>
            <a:r>
              <a:rPr b="1" dirty="0" sz="2200" lang="en-US">
                <a:latin typeface="Footlight MT Light" panose="0204060206030A020304" pitchFamily="18" charset="0"/>
              </a:rPr>
              <a:t>1)</a:t>
            </a:r>
            <a:r>
              <a:rPr b="1" dirty="0" sz="2400" lang="en-US" err="1">
                <a:solidFill>
                  <a:srgbClr val="FFFF00">
                    <a:alpha val="60000"/>
                  </a:srgbClr>
                </a:solidFill>
                <a:latin typeface="Footlight MT Light" panose="0204060206030A020304" pitchFamily="18" charset="0"/>
              </a:rPr>
              <a:t>Samyak</a:t>
            </a:r>
            <a:r>
              <a:rPr b="1" dirty="0" sz="2400" lang="en-US">
                <a:solidFill>
                  <a:srgbClr val="FFFF00">
                    <a:alpha val="60000"/>
                  </a:srgbClr>
                </a:solidFill>
                <a:latin typeface="Footlight MT Light" panose="0204060206030A020304" pitchFamily="18" charset="0"/>
              </a:rPr>
              <a:t> Sanjiv Gupta </a:t>
            </a:r>
            <a:r>
              <a:rPr b="1" dirty="0" sz="2200" lang="en-US">
                <a:latin typeface="Footlight MT Light" panose="0204060206030A020304" pitchFamily="18" charset="0"/>
              </a:rPr>
              <a:t>(LEADER) E22CSEU1090 </a:t>
            </a:r>
            <a:r>
              <a:rPr b="1" dirty="0" sz="2200" lang="en-US" err="1">
                <a:latin typeface="Footlight MT Light" panose="0204060206030A020304" pitchFamily="18" charset="0"/>
              </a:rPr>
              <a:t>B.Tech</a:t>
            </a:r>
            <a:r>
              <a:rPr b="1" dirty="0" sz="2200" lang="en-US">
                <a:latin typeface="Footlight MT Light" panose="0204060206030A020304" pitchFamily="18" charset="0"/>
              </a:rPr>
              <a:t> CSE -gave the idea and connected the Arduino Board to the PC using COM3 port. -worked on the Serial module</a:t>
            </a:r>
          </a:p>
          <a:p>
            <a:r>
              <a:rPr b="1" dirty="0" sz="2200" lang="en-US">
                <a:latin typeface="Footlight MT Light" panose="0204060206030A020304" pitchFamily="18" charset="0"/>
              </a:rPr>
              <a:t> 2)</a:t>
            </a:r>
            <a:r>
              <a:rPr b="1" dirty="0" sz="2400" lang="en-US" err="1">
                <a:solidFill>
                  <a:srgbClr val="FFFF00">
                    <a:alpha val="60000"/>
                  </a:srgbClr>
                </a:solidFill>
                <a:latin typeface="Footlight MT Light" panose="0204060206030A020304" pitchFamily="18" charset="0"/>
              </a:rPr>
              <a:t>Khyati</a:t>
            </a:r>
            <a:r>
              <a:rPr b="1" dirty="0" sz="2400" lang="en-US">
                <a:solidFill>
                  <a:srgbClr val="FFFF00">
                    <a:alpha val="60000"/>
                  </a:srgbClr>
                </a:solidFill>
                <a:latin typeface="Footlight MT Light" panose="0204060206030A020304" pitchFamily="18" charset="0"/>
              </a:rPr>
              <a:t> </a:t>
            </a:r>
            <a:r>
              <a:rPr b="1" dirty="0" sz="2400" lang="en-US" err="1">
                <a:solidFill>
                  <a:srgbClr val="FFFF00">
                    <a:alpha val="60000"/>
                  </a:srgbClr>
                </a:solidFill>
                <a:latin typeface="Footlight MT Light" panose="0204060206030A020304" pitchFamily="18" charset="0"/>
              </a:rPr>
              <a:t>Satija</a:t>
            </a:r>
            <a:r>
              <a:rPr b="1" dirty="0" sz="2400" lang="en-US">
                <a:solidFill>
                  <a:srgbClr val="FFFF00">
                    <a:alpha val="60000"/>
                  </a:srgbClr>
                </a:solidFill>
                <a:latin typeface="Footlight MT Light" panose="0204060206030A020304" pitchFamily="18" charset="0"/>
              </a:rPr>
              <a:t> </a:t>
            </a:r>
            <a:r>
              <a:rPr b="1" dirty="0" sz="2200" lang="en-US">
                <a:latin typeface="Footlight MT Light" panose="0204060206030A020304" pitchFamily="18" charset="0"/>
              </a:rPr>
              <a:t>E22CSEU1197 </a:t>
            </a:r>
            <a:r>
              <a:rPr b="1" dirty="0" sz="2200" lang="en-US" err="1">
                <a:latin typeface="Footlight MT Light" panose="0204060206030A020304" pitchFamily="18" charset="0"/>
              </a:rPr>
              <a:t>B.Tech</a:t>
            </a:r>
            <a:r>
              <a:rPr b="1" dirty="0" sz="2200" lang="en-US">
                <a:latin typeface="Footlight MT Light" panose="0204060206030A020304" pitchFamily="18" charset="0"/>
              </a:rPr>
              <a:t> CSE -worked on the GUI using </a:t>
            </a:r>
            <a:r>
              <a:rPr b="1" dirty="0" sz="2200" lang="en-US" err="1">
                <a:latin typeface="Footlight MT Light" panose="0204060206030A020304" pitchFamily="18" charset="0"/>
              </a:rPr>
              <a:t>Tkinter</a:t>
            </a:r>
            <a:r>
              <a:rPr b="1" dirty="0" sz="2200" lang="en-US">
                <a:latin typeface="Footlight MT Light" panose="0204060206030A020304" pitchFamily="18" charset="0"/>
              </a:rPr>
              <a:t> -debugging the code </a:t>
            </a:r>
          </a:p>
          <a:p>
            <a:r>
              <a:rPr b="1" dirty="0" sz="2200" lang="en-US">
                <a:latin typeface="Footlight MT Light" panose="0204060206030A020304" pitchFamily="18" charset="0"/>
              </a:rPr>
              <a:t>3)</a:t>
            </a:r>
            <a:r>
              <a:rPr b="1" dirty="0" sz="2400" lang="en-US" err="1">
                <a:solidFill>
                  <a:srgbClr val="FFFF00">
                    <a:alpha val="60000"/>
                  </a:srgbClr>
                </a:solidFill>
                <a:latin typeface="Footlight MT Light" panose="0204060206030A020304" pitchFamily="18" charset="0"/>
              </a:rPr>
              <a:t>Rajul</a:t>
            </a:r>
            <a:r>
              <a:rPr b="1" dirty="0" sz="2400" lang="en-US">
                <a:solidFill>
                  <a:srgbClr val="FFFF00">
                    <a:alpha val="60000"/>
                  </a:srgbClr>
                </a:solidFill>
                <a:latin typeface="Footlight MT Light" panose="0204060206030A020304" pitchFamily="18" charset="0"/>
              </a:rPr>
              <a:t> Gupta </a:t>
            </a:r>
            <a:r>
              <a:rPr b="1" dirty="0" sz="2200" lang="en-US">
                <a:latin typeface="Footlight MT Light" panose="0204060206030A020304" pitchFamily="18" charset="0"/>
              </a:rPr>
              <a:t>E22CSEU1549 </a:t>
            </a:r>
            <a:r>
              <a:rPr b="1" dirty="0" sz="2200" lang="en-US" err="1">
                <a:latin typeface="Footlight MT Light" panose="0204060206030A020304" pitchFamily="18" charset="0"/>
              </a:rPr>
              <a:t>B.Tech</a:t>
            </a:r>
            <a:r>
              <a:rPr b="1" dirty="0" sz="2200" lang="en-US">
                <a:latin typeface="Footlight MT Light" panose="0204060206030A020304" pitchFamily="18" charset="0"/>
              </a:rPr>
              <a:t> CSE -worked on the Time module -general functioning of the code</a:t>
            </a:r>
          </a:p>
          <a:p>
            <a:r>
              <a:rPr b="1" dirty="0" sz="2200" lang="en-US">
                <a:latin typeface="Footlight MT Light" panose="0204060206030A020304" pitchFamily="18" charset="0"/>
              </a:rPr>
              <a:t> 4)</a:t>
            </a:r>
            <a:r>
              <a:rPr b="1" dirty="0" sz="2400" lang="en-US" err="1">
                <a:solidFill>
                  <a:srgbClr val="FFFF00">
                    <a:alpha val="60000"/>
                  </a:srgbClr>
                </a:solidFill>
                <a:latin typeface="Footlight MT Light" panose="0204060206030A020304" pitchFamily="18" charset="0"/>
              </a:rPr>
              <a:t>Arpit</a:t>
            </a:r>
            <a:r>
              <a:rPr b="1" dirty="0" sz="2400" lang="en-US">
                <a:solidFill>
                  <a:srgbClr val="FFFF00">
                    <a:alpha val="60000"/>
                  </a:srgbClr>
                </a:solidFill>
                <a:latin typeface="Footlight MT Light" panose="0204060206030A020304" pitchFamily="18" charset="0"/>
              </a:rPr>
              <a:t> </a:t>
            </a:r>
            <a:r>
              <a:rPr b="1" dirty="0" sz="2400" lang="en-US" err="1">
                <a:solidFill>
                  <a:srgbClr val="FFFF00">
                    <a:alpha val="60000"/>
                  </a:srgbClr>
                </a:solidFill>
                <a:latin typeface="Footlight MT Light" panose="0204060206030A020304" pitchFamily="18" charset="0"/>
              </a:rPr>
              <a:t>Panwar</a:t>
            </a:r>
            <a:r>
              <a:rPr b="1" dirty="0" sz="2400" lang="en-US">
                <a:solidFill>
                  <a:srgbClr val="FFFF00">
                    <a:alpha val="60000"/>
                  </a:srgbClr>
                </a:solidFill>
                <a:latin typeface="Footlight MT Light" panose="0204060206030A020304" pitchFamily="18" charset="0"/>
              </a:rPr>
              <a:t> </a:t>
            </a:r>
            <a:r>
              <a:rPr b="1" dirty="0" sz="2200" lang="en-US">
                <a:latin typeface="Footlight MT Light" panose="0204060206030A020304" pitchFamily="18" charset="0"/>
              </a:rPr>
              <a:t>E22CSEU1105 </a:t>
            </a:r>
            <a:r>
              <a:rPr b="1" dirty="0" sz="2200" lang="en-US" err="1">
                <a:latin typeface="Footlight MT Light" panose="0204060206030A020304" pitchFamily="18" charset="0"/>
              </a:rPr>
              <a:t>B.Tech</a:t>
            </a:r>
            <a:r>
              <a:rPr b="1" dirty="0" sz="2200" lang="en-US">
                <a:latin typeface="Footlight MT Light" panose="0204060206030A020304" pitchFamily="18" charset="0"/>
              </a:rPr>
              <a:t> CSE -worked on the GUI using </a:t>
            </a:r>
            <a:r>
              <a:rPr b="1" dirty="0" sz="2200" lang="en-US" err="1">
                <a:latin typeface="Footlight MT Light" panose="0204060206030A020304" pitchFamily="18" charset="0"/>
              </a:rPr>
              <a:t>Tkinter</a:t>
            </a:r>
            <a:r>
              <a:rPr b="1" dirty="0" sz="2200" lang="en-US">
                <a:latin typeface="Footlight MT Light" panose="0204060206030A020304" pitchFamily="18" charset="0"/>
              </a:rPr>
              <a:t> -did the database handling</a:t>
            </a:r>
          </a:p>
          <a:p>
            <a:r>
              <a:rPr b="1" dirty="0" sz="2200" lang="en-US">
                <a:latin typeface="Footlight MT Light" panose="0204060206030A020304" pitchFamily="18" charset="0"/>
              </a:rPr>
              <a:t>5)</a:t>
            </a:r>
            <a:r>
              <a:rPr b="1" dirty="0" sz="2400" lang="en-US">
                <a:solidFill>
                  <a:srgbClr val="FFFF00">
                    <a:alpha val="60000"/>
                  </a:srgbClr>
                </a:solidFill>
                <a:latin typeface="Footlight MT Light" panose="0204060206030A020304" pitchFamily="18" charset="0"/>
              </a:rPr>
              <a:t>Mehak Goyal </a:t>
            </a:r>
            <a:r>
              <a:rPr b="1" dirty="0" sz="2200" lang="en-US">
                <a:latin typeface="Footlight MT Light" panose="0204060206030A020304" pitchFamily="18" charset="0"/>
              </a:rPr>
              <a:t>E22CSEU1682 </a:t>
            </a:r>
            <a:r>
              <a:rPr b="1" dirty="0" sz="2200" lang="en-US" err="1">
                <a:latin typeface="Footlight MT Light" panose="0204060206030A020304" pitchFamily="18" charset="0"/>
              </a:rPr>
              <a:t>B.Tech</a:t>
            </a:r>
            <a:r>
              <a:rPr b="1" dirty="0" sz="2200" lang="en-US">
                <a:latin typeface="Footlight MT Light" panose="0204060206030A020304" pitchFamily="18" charset="0"/>
              </a:rPr>
              <a:t> CSE -worked on the Time module 2 Academic Proposal Template - draft 1.1 -introduced loops into the code</a:t>
            </a:r>
          </a:p>
        </p:txBody>
      </p:sp>
    </p:spTree>
  </p:cSld>
  <p:clrMapOvr>
    <a:masterClrMapping/>
  </p:clrMapOvr>
</p:sld>
</file>

<file path=ppt/theme/theme1.xml><?xml version="1.0" encoding="utf-8"?>
<a:theme xmlns:a="http://schemas.openxmlformats.org/drawingml/2006/main" name="3DFloatVTI">
  <a:themeElements>
    <a:clrScheme name="Float">
      <a:dk1>
        <a:sysClr lastClr="000000" val="windowText"/>
      </a:dk1>
      <a:lt1>
        <a:sysClr lastClr="FFFFFF" val="window"/>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Presentation Title</dc:title>
  <dc:creator>Sanjiv Kumar Gupta</dc:creator>
  <cp:lastModifiedBy>SAMYAK SANJIV  GUPTA</cp:lastModifiedBy>
  <dcterms:created xsi:type="dcterms:W3CDTF">2022-12-14T21:23:32Z</dcterms:created>
  <dcterms:modified xsi:type="dcterms:W3CDTF">2023-01-28T11:38:18Z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2e5576e9c21a422594c94fbc05895f2d</vt:lpwstr>
  </property>
</Properties>
</file>