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6"/>
  </p:notesMasterIdLst>
  <p:handoutMasterIdLst>
    <p:handoutMasterId r:id="rId17"/>
  </p:handoutMasterIdLst>
  <p:sldIdLst>
    <p:sldId id="266" r:id="rId2"/>
    <p:sldId id="256" r:id="rId3"/>
    <p:sldId id="267" r:id="rId4"/>
    <p:sldId id="258" r:id="rId5"/>
    <p:sldId id="259" r:id="rId6"/>
    <p:sldId id="260" r:id="rId7"/>
    <p:sldId id="268" r:id="rId8"/>
    <p:sldId id="264" r:id="rId9"/>
    <p:sldId id="269" r:id="rId10"/>
    <p:sldId id="270" r:id="rId11"/>
    <p:sldId id="271" r:id="rId12"/>
    <p:sldId id="273" r:id="rId13"/>
    <p:sldId id="275" r:id="rId14"/>
    <p:sldId id="27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331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Pictures\KALAIVANI%20.%20N%203R.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4"/>
  <c:chart>
    <c:title>
      <c:layout/>
    </c:title>
    <c:plotArea>
      <c:layout/>
      <c:doughnutChart>
        <c:varyColors val="1"/>
        <c:ser>
          <c:idx val="0"/>
          <c:order val="0"/>
          <c:tx>
            <c:strRef>
              <c:f>Sheet1!$K$3</c:f>
              <c:strCache>
                <c:ptCount val="1"/>
                <c:pt idx="0">
                  <c:v>SCORE</c:v>
                </c:pt>
              </c:strCache>
            </c:strRef>
          </c:tx>
          <c:dLbls>
            <c:showPercent val="1"/>
          </c:dLbls>
          <c:cat>
            <c:multiLvlStrRef>
              <c:f>Sheet1!$A$4:$J$23</c:f>
              <c:multiLvlStrCache>
                <c:ptCount val="20"/>
                <c:lvl>
                  <c:pt idx="0">
                    <c:v>a</c:v>
                  </c:pt>
                  <c:pt idx="1">
                    <c:v>a</c:v>
                  </c:pt>
                  <c:pt idx="2">
                    <c:v>a</c:v>
                  </c:pt>
                  <c:pt idx="3">
                    <c:v>r</c:v>
                  </c:pt>
                  <c:pt idx="4">
                    <c:v>a</c:v>
                  </c:pt>
                  <c:pt idx="5">
                    <c:v>a</c:v>
                  </c:pt>
                  <c:pt idx="6">
                    <c:v>r</c:v>
                  </c:pt>
                  <c:pt idx="7">
                    <c:v>a</c:v>
                  </c:pt>
                  <c:pt idx="8">
                    <c:v>a</c:v>
                  </c:pt>
                  <c:pt idx="9">
                    <c:v>r</c:v>
                  </c:pt>
                  <c:pt idx="10">
                    <c:v>a</c:v>
                  </c:pt>
                  <c:pt idx="11">
                    <c:v>a</c:v>
                  </c:pt>
                  <c:pt idx="12">
                    <c:v>a</c:v>
                  </c:pt>
                  <c:pt idx="13">
                    <c:v>r</c:v>
                  </c:pt>
                  <c:pt idx="14">
                    <c:v>a</c:v>
                  </c:pt>
                  <c:pt idx="15">
                    <c:v>a</c:v>
                  </c:pt>
                  <c:pt idx="16">
                    <c:v>a</c:v>
                  </c:pt>
                  <c:pt idx="17">
                    <c:v>r</c:v>
                  </c:pt>
                  <c:pt idx="18">
                    <c:v>a</c:v>
                  </c:pt>
                  <c:pt idx="19">
                    <c:v>a</c:v>
                  </c:pt>
                </c:lvl>
                <c:lvl>
                  <c:pt idx="0">
                    <c:v>a</c:v>
                  </c:pt>
                  <c:pt idx="1">
                    <c:v>a</c:v>
                  </c:pt>
                  <c:pt idx="2">
                    <c:v>r</c:v>
                  </c:pt>
                  <c:pt idx="3">
                    <c:v>a</c:v>
                  </c:pt>
                  <c:pt idx="4">
                    <c:v>a</c:v>
                  </c:pt>
                  <c:pt idx="5">
                    <c:v>a</c:v>
                  </c:pt>
                  <c:pt idx="6">
                    <c:v>r</c:v>
                  </c:pt>
                  <c:pt idx="7">
                    <c:v>a</c:v>
                  </c:pt>
                  <c:pt idx="8">
                    <c:v>r</c:v>
                  </c:pt>
                  <c:pt idx="9">
                    <c:v>a</c:v>
                  </c:pt>
                  <c:pt idx="10">
                    <c:v>a</c:v>
                  </c:pt>
                  <c:pt idx="11">
                    <c:v>a</c:v>
                  </c:pt>
                  <c:pt idx="12">
                    <c:v>a</c:v>
                  </c:pt>
                  <c:pt idx="13">
                    <c:v>r</c:v>
                  </c:pt>
                  <c:pt idx="14">
                    <c:v>a</c:v>
                  </c:pt>
                  <c:pt idx="15">
                    <c:v>a</c:v>
                  </c:pt>
                  <c:pt idx="16">
                    <c:v>a</c:v>
                  </c:pt>
                  <c:pt idx="17">
                    <c:v>r</c:v>
                  </c:pt>
                  <c:pt idx="18">
                    <c:v>a</c:v>
                  </c:pt>
                  <c:pt idx="19">
                    <c:v>a</c:v>
                  </c:pt>
                </c:lvl>
                <c:lvl>
                  <c:pt idx="0">
                    <c:v>a</c:v>
                  </c:pt>
                  <c:pt idx="1">
                    <c:v>a</c:v>
                  </c:pt>
                  <c:pt idx="2">
                    <c:v>a</c:v>
                  </c:pt>
                  <c:pt idx="3">
                    <c:v>r</c:v>
                  </c:pt>
                  <c:pt idx="4">
                    <c:v>a</c:v>
                  </c:pt>
                  <c:pt idx="5">
                    <c:v>r</c:v>
                  </c:pt>
                  <c:pt idx="6">
                    <c:v>a</c:v>
                  </c:pt>
                  <c:pt idx="7">
                    <c:v>r</c:v>
                  </c:pt>
                  <c:pt idx="8">
                    <c:v>a</c:v>
                  </c:pt>
                  <c:pt idx="9">
                    <c:v>r</c:v>
                  </c:pt>
                  <c:pt idx="10">
                    <c:v>a</c:v>
                  </c:pt>
                  <c:pt idx="11">
                    <c:v>a</c:v>
                  </c:pt>
                  <c:pt idx="12">
                    <c:v>r</c:v>
                  </c:pt>
                  <c:pt idx="13">
                    <c:v>a</c:v>
                  </c:pt>
                  <c:pt idx="14">
                    <c:v>a</c:v>
                  </c:pt>
                  <c:pt idx="15">
                    <c:v>a</c:v>
                  </c:pt>
                  <c:pt idx="16">
                    <c:v>a</c:v>
                  </c:pt>
                  <c:pt idx="17">
                    <c:v>r</c:v>
                  </c:pt>
                  <c:pt idx="18">
                    <c:v>a</c:v>
                  </c:pt>
                  <c:pt idx="19">
                    <c:v>a</c:v>
                  </c:pt>
                </c:lvl>
                <c:lvl>
                  <c:pt idx="0">
                    <c:v>a</c:v>
                  </c:pt>
                  <c:pt idx="1">
                    <c:v>a</c:v>
                  </c:pt>
                  <c:pt idx="2">
                    <c:v>a</c:v>
                  </c:pt>
                  <c:pt idx="3">
                    <c:v>r</c:v>
                  </c:pt>
                  <c:pt idx="4">
                    <c:v>a</c:v>
                  </c:pt>
                  <c:pt idx="5">
                    <c:v>r</c:v>
                  </c:pt>
                  <c:pt idx="6">
                    <c:v>a</c:v>
                  </c:pt>
                  <c:pt idx="7">
                    <c:v>a</c:v>
                  </c:pt>
                  <c:pt idx="8">
                    <c:v>a</c:v>
                  </c:pt>
                  <c:pt idx="9">
                    <c:v>r</c:v>
                  </c:pt>
                  <c:pt idx="10">
                    <c:v>a</c:v>
                  </c:pt>
                  <c:pt idx="11">
                    <c:v>a</c:v>
                  </c:pt>
                  <c:pt idx="12">
                    <c:v>a</c:v>
                  </c:pt>
                  <c:pt idx="13">
                    <c:v>r</c:v>
                  </c:pt>
                  <c:pt idx="14">
                    <c:v>a</c:v>
                  </c:pt>
                  <c:pt idx="15">
                    <c:v>r</c:v>
                  </c:pt>
                  <c:pt idx="16">
                    <c:v>a</c:v>
                  </c:pt>
                  <c:pt idx="17">
                    <c:v>a</c:v>
                  </c:pt>
                  <c:pt idx="18">
                    <c:v>a</c:v>
                  </c:pt>
                  <c:pt idx="19">
                    <c:v>a</c:v>
                  </c:pt>
                </c:lvl>
                <c:lvl>
                  <c:pt idx="0">
                    <c:v>a</c:v>
                  </c:pt>
                  <c:pt idx="1">
                    <c:v>r</c:v>
                  </c:pt>
                  <c:pt idx="2">
                    <c:v>a</c:v>
                  </c:pt>
                  <c:pt idx="3">
                    <c:v>r</c:v>
                  </c:pt>
                  <c:pt idx="4">
                    <c:v>r</c:v>
                  </c:pt>
                  <c:pt idx="5">
                    <c:v>a</c:v>
                  </c:pt>
                  <c:pt idx="6">
                    <c:v>a</c:v>
                  </c:pt>
                  <c:pt idx="7">
                    <c:v>r</c:v>
                  </c:pt>
                  <c:pt idx="8">
                    <c:v>a</c:v>
                  </c:pt>
                  <c:pt idx="9">
                    <c:v>a</c:v>
                  </c:pt>
                  <c:pt idx="10">
                    <c:v>a</c:v>
                  </c:pt>
                  <c:pt idx="11">
                    <c:v>r</c:v>
                  </c:pt>
                  <c:pt idx="12">
                    <c:v>a</c:v>
                  </c:pt>
                  <c:pt idx="13">
                    <c:v>a</c:v>
                  </c:pt>
                  <c:pt idx="14">
                    <c:v>a</c:v>
                  </c:pt>
                  <c:pt idx="15">
                    <c:v>a</c:v>
                  </c:pt>
                  <c:pt idx="16">
                    <c:v>a</c:v>
                  </c:pt>
                  <c:pt idx="17">
                    <c:v>r</c:v>
                  </c:pt>
                  <c:pt idx="18">
                    <c:v>a</c:v>
                  </c:pt>
                  <c:pt idx="19">
                    <c:v>a</c:v>
                  </c:pt>
                </c:lvl>
                <c:lvl>
                  <c:pt idx="0">
                    <c:v>a</c:v>
                  </c:pt>
                  <c:pt idx="1">
                    <c:v>r</c:v>
                  </c:pt>
                  <c:pt idx="2">
                    <c:v>a</c:v>
                  </c:pt>
                  <c:pt idx="3">
                    <c:v>a</c:v>
                  </c:pt>
                  <c:pt idx="4">
                    <c:v>a</c:v>
                  </c:pt>
                  <c:pt idx="5">
                    <c:v>r</c:v>
                  </c:pt>
                  <c:pt idx="6">
                    <c:v>a</c:v>
                  </c:pt>
                  <c:pt idx="7">
                    <c:v>a</c:v>
                  </c:pt>
                  <c:pt idx="8">
                    <c:v>a</c:v>
                  </c:pt>
                  <c:pt idx="9">
                    <c:v>r</c:v>
                  </c:pt>
                  <c:pt idx="10">
                    <c:v>a</c:v>
                  </c:pt>
                  <c:pt idx="11">
                    <c:v>a</c:v>
                  </c:pt>
                  <c:pt idx="12">
                    <c:v>a</c:v>
                  </c:pt>
                  <c:pt idx="13">
                    <c:v>r</c:v>
                  </c:pt>
                  <c:pt idx="14">
                    <c:v>a</c:v>
                  </c:pt>
                  <c:pt idx="15">
                    <c:v>a</c:v>
                  </c:pt>
                  <c:pt idx="16">
                    <c:v>a</c:v>
                  </c:pt>
                  <c:pt idx="17">
                    <c:v>a</c:v>
                  </c:pt>
                  <c:pt idx="18">
                    <c:v>a</c:v>
                  </c:pt>
                  <c:pt idx="19">
                    <c:v>a</c:v>
                  </c:pt>
                </c:lvl>
                <c:lvl>
                  <c:pt idx="0">
                    <c:v>a</c:v>
                  </c:pt>
                  <c:pt idx="1">
                    <c:v>a</c:v>
                  </c:pt>
                  <c:pt idx="2">
                    <c:v>a</c:v>
                  </c:pt>
                  <c:pt idx="3">
                    <c:v>a</c:v>
                  </c:pt>
                  <c:pt idx="4">
                    <c:v>a</c:v>
                  </c:pt>
                  <c:pt idx="5">
                    <c:v>a</c:v>
                  </c:pt>
                  <c:pt idx="6">
                    <c:v>r</c:v>
                  </c:pt>
                  <c:pt idx="7">
                    <c:v>a</c:v>
                  </c:pt>
                  <c:pt idx="8">
                    <c:v>  r</c:v>
                  </c:pt>
                  <c:pt idx="9">
                    <c:v>a</c:v>
                  </c:pt>
                  <c:pt idx="10">
                    <c:v>a</c:v>
                  </c:pt>
                  <c:pt idx="11">
                    <c:v>a</c:v>
                  </c:pt>
                  <c:pt idx="12">
                    <c:v>a</c:v>
                  </c:pt>
                  <c:pt idx="13">
                    <c:v>r</c:v>
                  </c:pt>
                  <c:pt idx="14">
                    <c:v>a</c:v>
                  </c:pt>
                  <c:pt idx="15">
                    <c:v>a</c:v>
                  </c:pt>
                  <c:pt idx="16">
                    <c:v>r</c:v>
                  </c:pt>
                  <c:pt idx="17">
                    <c:v>a</c:v>
                  </c:pt>
                  <c:pt idx="18">
                    <c:v>a</c:v>
                  </c:pt>
                  <c:pt idx="19">
                    <c:v>a</c:v>
                  </c:pt>
                </c:lvl>
                <c:lvl>
                  <c:pt idx="0">
                    <c:v>KARTHIK</c:v>
                  </c:pt>
                  <c:pt idx="1">
                    <c:v>KARTHIK</c:v>
                  </c:pt>
                  <c:pt idx="2">
                    <c:v>KARTHIK</c:v>
                  </c:pt>
                  <c:pt idx="3">
                    <c:v>KARTHIK</c:v>
                  </c:pt>
                  <c:pt idx="4">
                    <c:v>KARTHIK</c:v>
                  </c:pt>
                  <c:pt idx="5">
                    <c:v>SHIVANI</c:v>
                  </c:pt>
                  <c:pt idx="6">
                    <c:v>SHIVANI</c:v>
                  </c:pt>
                  <c:pt idx="7">
                    <c:v>SHIVANI</c:v>
                  </c:pt>
                  <c:pt idx="8">
                    <c:v>SHIVANI</c:v>
                  </c:pt>
                  <c:pt idx="9">
                    <c:v>SHIVANI</c:v>
                  </c:pt>
                  <c:pt idx="10">
                    <c:v>SHIVANI</c:v>
                  </c:pt>
                  <c:pt idx="11">
                    <c:v>RANJITH</c:v>
                  </c:pt>
                  <c:pt idx="12">
                    <c:v>RANJITH</c:v>
                  </c:pt>
                  <c:pt idx="13">
                    <c:v>RANJITH</c:v>
                  </c:pt>
                  <c:pt idx="14">
                    <c:v>RANJITH</c:v>
                  </c:pt>
                  <c:pt idx="15">
                    <c:v>RANJITH</c:v>
                  </c:pt>
                  <c:pt idx="16">
                    <c:v>RAMESH</c:v>
                  </c:pt>
                  <c:pt idx="17">
                    <c:v>RAMESH</c:v>
                  </c:pt>
                  <c:pt idx="18">
                    <c:v>RAMESH</c:v>
                  </c:pt>
                  <c:pt idx="19">
                    <c:v>RAMESH</c:v>
                  </c:pt>
                </c:lvl>
                <c:lvl>
                  <c:pt idx="0">
                    <c:v>ABI</c:v>
                  </c:pt>
                  <c:pt idx="1">
                    <c:v>SUBETHA</c:v>
                  </c:pt>
                  <c:pt idx="2">
                    <c:v>LITHI</c:v>
                  </c:pt>
                  <c:pt idx="3">
                    <c:v>KEERTHI</c:v>
                  </c:pt>
                  <c:pt idx="4">
                    <c:v>VENNILA</c:v>
                  </c:pt>
                  <c:pt idx="5">
                    <c:v>SRITHAR</c:v>
                  </c:pt>
                  <c:pt idx="6">
                    <c:v>ANU</c:v>
                  </c:pt>
                  <c:pt idx="7">
                    <c:v>LIGAM</c:v>
                  </c:pt>
                  <c:pt idx="8">
                    <c:v>SUBASH</c:v>
                  </c:pt>
                  <c:pt idx="9">
                    <c:v>KUSI</c:v>
                  </c:pt>
                  <c:pt idx="10">
                    <c:v>KRISHNA</c:v>
                  </c:pt>
                  <c:pt idx="11">
                    <c:v>KOWSHI</c:v>
                  </c:pt>
                  <c:pt idx="12">
                    <c:v>BALAJI</c:v>
                  </c:pt>
                  <c:pt idx="13">
                    <c:v>KANNA</c:v>
                  </c:pt>
                  <c:pt idx="14">
                    <c:v>JOTHI</c:v>
                  </c:pt>
                  <c:pt idx="15">
                    <c:v>PAVI</c:v>
                  </c:pt>
                  <c:pt idx="16">
                    <c:v>DIVYA</c:v>
                  </c:pt>
                  <c:pt idx="17">
                    <c:v>DHANUSH</c:v>
                  </c:pt>
                  <c:pt idx="18">
                    <c:v>RAM</c:v>
                  </c:pt>
                  <c:pt idx="19">
                    <c:v>JAANU</c:v>
                  </c:pt>
                </c:lvl>
                <c:lvl>
                  <c:pt idx="0">
                    <c:v>10001</c:v>
                  </c:pt>
                  <c:pt idx="1">
                    <c:v>10002</c:v>
                  </c:pt>
                  <c:pt idx="2">
                    <c:v>10003</c:v>
                  </c:pt>
                  <c:pt idx="3">
                    <c:v>10004</c:v>
                  </c:pt>
                  <c:pt idx="4">
                    <c:v>10005</c:v>
                  </c:pt>
                  <c:pt idx="5">
                    <c:v>10006</c:v>
                  </c:pt>
                  <c:pt idx="6">
                    <c:v>10007</c:v>
                  </c:pt>
                  <c:pt idx="7">
                    <c:v>10008</c:v>
                  </c:pt>
                  <c:pt idx="8">
                    <c:v>10009</c:v>
                  </c:pt>
                  <c:pt idx="9">
                    <c:v>10010</c:v>
                  </c:pt>
                  <c:pt idx="10">
                    <c:v>10011</c:v>
                  </c:pt>
                  <c:pt idx="11">
                    <c:v>10012</c:v>
                  </c:pt>
                  <c:pt idx="12">
                    <c:v>10013</c:v>
                  </c:pt>
                  <c:pt idx="13">
                    <c:v>10014</c:v>
                  </c:pt>
                  <c:pt idx="14">
                    <c:v>10015</c:v>
                  </c:pt>
                  <c:pt idx="15">
                    <c:v>10016</c:v>
                  </c:pt>
                  <c:pt idx="16">
                    <c:v>10017</c:v>
                  </c:pt>
                  <c:pt idx="17">
                    <c:v>10018</c:v>
                  </c:pt>
                  <c:pt idx="18">
                    <c:v>10019</c:v>
                  </c:pt>
                  <c:pt idx="19">
                    <c:v>10020</c:v>
                  </c:pt>
                </c:lvl>
              </c:multiLvlStrCache>
            </c:multiLvlStrRef>
          </c:cat>
          <c:val>
            <c:numRef>
              <c:f>Sheet1!$K$4:$K$23</c:f>
              <c:numCache>
                <c:formatCode>General</c:formatCode>
                <c:ptCount val="20"/>
                <c:pt idx="0">
                  <c:v>71</c:v>
                </c:pt>
                <c:pt idx="1">
                  <c:v>89</c:v>
                </c:pt>
                <c:pt idx="2">
                  <c:v>96</c:v>
                </c:pt>
                <c:pt idx="3">
                  <c:v>89</c:v>
                </c:pt>
                <c:pt idx="4">
                  <c:v>75</c:v>
                </c:pt>
                <c:pt idx="5">
                  <c:v>56</c:v>
                </c:pt>
                <c:pt idx="6">
                  <c:v>89</c:v>
                </c:pt>
                <c:pt idx="7">
                  <c:v>47</c:v>
                </c:pt>
                <c:pt idx="8">
                  <c:v>56</c:v>
                </c:pt>
                <c:pt idx="9">
                  <c:v>83</c:v>
                </c:pt>
                <c:pt idx="10">
                  <c:v>97</c:v>
                </c:pt>
                <c:pt idx="11">
                  <c:v>98</c:v>
                </c:pt>
                <c:pt idx="12">
                  <c:v>65</c:v>
                </c:pt>
                <c:pt idx="13">
                  <c:v>48</c:v>
                </c:pt>
                <c:pt idx="14">
                  <c:v>84</c:v>
                </c:pt>
                <c:pt idx="15">
                  <c:v>85</c:v>
                </c:pt>
                <c:pt idx="16">
                  <c:v>68</c:v>
                </c:pt>
                <c:pt idx="17">
                  <c:v>78</c:v>
                </c:pt>
                <c:pt idx="18">
                  <c:v>85</c:v>
                </c:pt>
                <c:pt idx="19">
                  <c:v>58</c:v>
                </c:pt>
              </c:numCache>
            </c:numRef>
          </c:val>
        </c:ser>
        <c:ser>
          <c:idx val="1"/>
          <c:order val="1"/>
          <c:tx>
            <c:strRef>
              <c:f>Sheet1!$L$3</c:f>
              <c:strCache>
                <c:ptCount val="1"/>
                <c:pt idx="0">
                  <c:v>PERFORMANCE RATING</c:v>
                </c:pt>
              </c:strCache>
            </c:strRef>
          </c:tx>
          <c:dLbls>
            <c:showPercent val="1"/>
          </c:dLbls>
          <c:cat>
            <c:multiLvlStrRef>
              <c:f>Sheet1!$A$4:$J$23</c:f>
              <c:multiLvlStrCache>
                <c:ptCount val="20"/>
                <c:lvl>
                  <c:pt idx="0">
                    <c:v>a</c:v>
                  </c:pt>
                  <c:pt idx="1">
                    <c:v>a</c:v>
                  </c:pt>
                  <c:pt idx="2">
                    <c:v>a</c:v>
                  </c:pt>
                  <c:pt idx="3">
                    <c:v>r</c:v>
                  </c:pt>
                  <c:pt idx="4">
                    <c:v>a</c:v>
                  </c:pt>
                  <c:pt idx="5">
                    <c:v>a</c:v>
                  </c:pt>
                  <c:pt idx="6">
                    <c:v>r</c:v>
                  </c:pt>
                  <c:pt idx="7">
                    <c:v>a</c:v>
                  </c:pt>
                  <c:pt idx="8">
                    <c:v>a</c:v>
                  </c:pt>
                  <c:pt idx="9">
                    <c:v>r</c:v>
                  </c:pt>
                  <c:pt idx="10">
                    <c:v>a</c:v>
                  </c:pt>
                  <c:pt idx="11">
                    <c:v>a</c:v>
                  </c:pt>
                  <c:pt idx="12">
                    <c:v>a</c:v>
                  </c:pt>
                  <c:pt idx="13">
                    <c:v>r</c:v>
                  </c:pt>
                  <c:pt idx="14">
                    <c:v>a</c:v>
                  </c:pt>
                  <c:pt idx="15">
                    <c:v>a</c:v>
                  </c:pt>
                  <c:pt idx="16">
                    <c:v>a</c:v>
                  </c:pt>
                  <c:pt idx="17">
                    <c:v>r</c:v>
                  </c:pt>
                  <c:pt idx="18">
                    <c:v>a</c:v>
                  </c:pt>
                  <c:pt idx="19">
                    <c:v>a</c:v>
                  </c:pt>
                </c:lvl>
                <c:lvl>
                  <c:pt idx="0">
                    <c:v>a</c:v>
                  </c:pt>
                  <c:pt idx="1">
                    <c:v>a</c:v>
                  </c:pt>
                  <c:pt idx="2">
                    <c:v>r</c:v>
                  </c:pt>
                  <c:pt idx="3">
                    <c:v>a</c:v>
                  </c:pt>
                  <c:pt idx="4">
                    <c:v>a</c:v>
                  </c:pt>
                  <c:pt idx="5">
                    <c:v>a</c:v>
                  </c:pt>
                  <c:pt idx="6">
                    <c:v>r</c:v>
                  </c:pt>
                  <c:pt idx="7">
                    <c:v>a</c:v>
                  </c:pt>
                  <c:pt idx="8">
                    <c:v>r</c:v>
                  </c:pt>
                  <c:pt idx="9">
                    <c:v>a</c:v>
                  </c:pt>
                  <c:pt idx="10">
                    <c:v>a</c:v>
                  </c:pt>
                  <c:pt idx="11">
                    <c:v>a</c:v>
                  </c:pt>
                  <c:pt idx="12">
                    <c:v>a</c:v>
                  </c:pt>
                  <c:pt idx="13">
                    <c:v>r</c:v>
                  </c:pt>
                  <c:pt idx="14">
                    <c:v>a</c:v>
                  </c:pt>
                  <c:pt idx="15">
                    <c:v>a</c:v>
                  </c:pt>
                  <c:pt idx="16">
                    <c:v>a</c:v>
                  </c:pt>
                  <c:pt idx="17">
                    <c:v>r</c:v>
                  </c:pt>
                  <c:pt idx="18">
                    <c:v>a</c:v>
                  </c:pt>
                  <c:pt idx="19">
                    <c:v>a</c:v>
                  </c:pt>
                </c:lvl>
                <c:lvl>
                  <c:pt idx="0">
                    <c:v>a</c:v>
                  </c:pt>
                  <c:pt idx="1">
                    <c:v>a</c:v>
                  </c:pt>
                  <c:pt idx="2">
                    <c:v>a</c:v>
                  </c:pt>
                  <c:pt idx="3">
                    <c:v>r</c:v>
                  </c:pt>
                  <c:pt idx="4">
                    <c:v>a</c:v>
                  </c:pt>
                  <c:pt idx="5">
                    <c:v>r</c:v>
                  </c:pt>
                  <c:pt idx="6">
                    <c:v>a</c:v>
                  </c:pt>
                  <c:pt idx="7">
                    <c:v>r</c:v>
                  </c:pt>
                  <c:pt idx="8">
                    <c:v>a</c:v>
                  </c:pt>
                  <c:pt idx="9">
                    <c:v>r</c:v>
                  </c:pt>
                  <c:pt idx="10">
                    <c:v>a</c:v>
                  </c:pt>
                  <c:pt idx="11">
                    <c:v>a</c:v>
                  </c:pt>
                  <c:pt idx="12">
                    <c:v>r</c:v>
                  </c:pt>
                  <c:pt idx="13">
                    <c:v>a</c:v>
                  </c:pt>
                  <c:pt idx="14">
                    <c:v>a</c:v>
                  </c:pt>
                  <c:pt idx="15">
                    <c:v>a</c:v>
                  </c:pt>
                  <c:pt idx="16">
                    <c:v>a</c:v>
                  </c:pt>
                  <c:pt idx="17">
                    <c:v>r</c:v>
                  </c:pt>
                  <c:pt idx="18">
                    <c:v>a</c:v>
                  </c:pt>
                  <c:pt idx="19">
                    <c:v>a</c:v>
                  </c:pt>
                </c:lvl>
                <c:lvl>
                  <c:pt idx="0">
                    <c:v>a</c:v>
                  </c:pt>
                  <c:pt idx="1">
                    <c:v>a</c:v>
                  </c:pt>
                  <c:pt idx="2">
                    <c:v>a</c:v>
                  </c:pt>
                  <c:pt idx="3">
                    <c:v>r</c:v>
                  </c:pt>
                  <c:pt idx="4">
                    <c:v>a</c:v>
                  </c:pt>
                  <c:pt idx="5">
                    <c:v>r</c:v>
                  </c:pt>
                  <c:pt idx="6">
                    <c:v>a</c:v>
                  </c:pt>
                  <c:pt idx="7">
                    <c:v>a</c:v>
                  </c:pt>
                  <c:pt idx="8">
                    <c:v>a</c:v>
                  </c:pt>
                  <c:pt idx="9">
                    <c:v>r</c:v>
                  </c:pt>
                  <c:pt idx="10">
                    <c:v>a</c:v>
                  </c:pt>
                  <c:pt idx="11">
                    <c:v>a</c:v>
                  </c:pt>
                  <c:pt idx="12">
                    <c:v>a</c:v>
                  </c:pt>
                  <c:pt idx="13">
                    <c:v>r</c:v>
                  </c:pt>
                  <c:pt idx="14">
                    <c:v>a</c:v>
                  </c:pt>
                  <c:pt idx="15">
                    <c:v>r</c:v>
                  </c:pt>
                  <c:pt idx="16">
                    <c:v>a</c:v>
                  </c:pt>
                  <c:pt idx="17">
                    <c:v>a</c:v>
                  </c:pt>
                  <c:pt idx="18">
                    <c:v>a</c:v>
                  </c:pt>
                  <c:pt idx="19">
                    <c:v>a</c:v>
                  </c:pt>
                </c:lvl>
                <c:lvl>
                  <c:pt idx="0">
                    <c:v>a</c:v>
                  </c:pt>
                  <c:pt idx="1">
                    <c:v>r</c:v>
                  </c:pt>
                  <c:pt idx="2">
                    <c:v>a</c:v>
                  </c:pt>
                  <c:pt idx="3">
                    <c:v>r</c:v>
                  </c:pt>
                  <c:pt idx="4">
                    <c:v>r</c:v>
                  </c:pt>
                  <c:pt idx="5">
                    <c:v>a</c:v>
                  </c:pt>
                  <c:pt idx="6">
                    <c:v>a</c:v>
                  </c:pt>
                  <c:pt idx="7">
                    <c:v>r</c:v>
                  </c:pt>
                  <c:pt idx="8">
                    <c:v>a</c:v>
                  </c:pt>
                  <c:pt idx="9">
                    <c:v>a</c:v>
                  </c:pt>
                  <c:pt idx="10">
                    <c:v>a</c:v>
                  </c:pt>
                  <c:pt idx="11">
                    <c:v>r</c:v>
                  </c:pt>
                  <c:pt idx="12">
                    <c:v>a</c:v>
                  </c:pt>
                  <c:pt idx="13">
                    <c:v>a</c:v>
                  </c:pt>
                  <c:pt idx="14">
                    <c:v>a</c:v>
                  </c:pt>
                  <c:pt idx="15">
                    <c:v>a</c:v>
                  </c:pt>
                  <c:pt idx="16">
                    <c:v>a</c:v>
                  </c:pt>
                  <c:pt idx="17">
                    <c:v>r</c:v>
                  </c:pt>
                  <c:pt idx="18">
                    <c:v>a</c:v>
                  </c:pt>
                  <c:pt idx="19">
                    <c:v>a</c:v>
                  </c:pt>
                </c:lvl>
                <c:lvl>
                  <c:pt idx="0">
                    <c:v>a</c:v>
                  </c:pt>
                  <c:pt idx="1">
                    <c:v>r</c:v>
                  </c:pt>
                  <c:pt idx="2">
                    <c:v>a</c:v>
                  </c:pt>
                  <c:pt idx="3">
                    <c:v>a</c:v>
                  </c:pt>
                  <c:pt idx="4">
                    <c:v>a</c:v>
                  </c:pt>
                  <c:pt idx="5">
                    <c:v>r</c:v>
                  </c:pt>
                  <c:pt idx="6">
                    <c:v>a</c:v>
                  </c:pt>
                  <c:pt idx="7">
                    <c:v>a</c:v>
                  </c:pt>
                  <c:pt idx="8">
                    <c:v>a</c:v>
                  </c:pt>
                  <c:pt idx="9">
                    <c:v>r</c:v>
                  </c:pt>
                  <c:pt idx="10">
                    <c:v>a</c:v>
                  </c:pt>
                  <c:pt idx="11">
                    <c:v>a</c:v>
                  </c:pt>
                  <c:pt idx="12">
                    <c:v>a</c:v>
                  </c:pt>
                  <c:pt idx="13">
                    <c:v>r</c:v>
                  </c:pt>
                  <c:pt idx="14">
                    <c:v>a</c:v>
                  </c:pt>
                  <c:pt idx="15">
                    <c:v>a</c:v>
                  </c:pt>
                  <c:pt idx="16">
                    <c:v>a</c:v>
                  </c:pt>
                  <c:pt idx="17">
                    <c:v>a</c:v>
                  </c:pt>
                  <c:pt idx="18">
                    <c:v>a</c:v>
                  </c:pt>
                  <c:pt idx="19">
                    <c:v>a</c:v>
                  </c:pt>
                </c:lvl>
                <c:lvl>
                  <c:pt idx="0">
                    <c:v>a</c:v>
                  </c:pt>
                  <c:pt idx="1">
                    <c:v>a</c:v>
                  </c:pt>
                  <c:pt idx="2">
                    <c:v>a</c:v>
                  </c:pt>
                  <c:pt idx="3">
                    <c:v>a</c:v>
                  </c:pt>
                  <c:pt idx="4">
                    <c:v>a</c:v>
                  </c:pt>
                  <c:pt idx="5">
                    <c:v>a</c:v>
                  </c:pt>
                  <c:pt idx="6">
                    <c:v>r</c:v>
                  </c:pt>
                  <c:pt idx="7">
                    <c:v>a</c:v>
                  </c:pt>
                  <c:pt idx="8">
                    <c:v>  r</c:v>
                  </c:pt>
                  <c:pt idx="9">
                    <c:v>a</c:v>
                  </c:pt>
                  <c:pt idx="10">
                    <c:v>a</c:v>
                  </c:pt>
                  <c:pt idx="11">
                    <c:v>a</c:v>
                  </c:pt>
                  <c:pt idx="12">
                    <c:v>a</c:v>
                  </c:pt>
                  <c:pt idx="13">
                    <c:v>r</c:v>
                  </c:pt>
                  <c:pt idx="14">
                    <c:v>a</c:v>
                  </c:pt>
                  <c:pt idx="15">
                    <c:v>a</c:v>
                  </c:pt>
                  <c:pt idx="16">
                    <c:v>r</c:v>
                  </c:pt>
                  <c:pt idx="17">
                    <c:v>a</c:v>
                  </c:pt>
                  <c:pt idx="18">
                    <c:v>a</c:v>
                  </c:pt>
                  <c:pt idx="19">
                    <c:v>a</c:v>
                  </c:pt>
                </c:lvl>
                <c:lvl>
                  <c:pt idx="0">
                    <c:v>KARTHIK</c:v>
                  </c:pt>
                  <c:pt idx="1">
                    <c:v>KARTHIK</c:v>
                  </c:pt>
                  <c:pt idx="2">
                    <c:v>KARTHIK</c:v>
                  </c:pt>
                  <c:pt idx="3">
                    <c:v>KARTHIK</c:v>
                  </c:pt>
                  <c:pt idx="4">
                    <c:v>KARTHIK</c:v>
                  </c:pt>
                  <c:pt idx="5">
                    <c:v>SHIVANI</c:v>
                  </c:pt>
                  <c:pt idx="6">
                    <c:v>SHIVANI</c:v>
                  </c:pt>
                  <c:pt idx="7">
                    <c:v>SHIVANI</c:v>
                  </c:pt>
                  <c:pt idx="8">
                    <c:v>SHIVANI</c:v>
                  </c:pt>
                  <c:pt idx="9">
                    <c:v>SHIVANI</c:v>
                  </c:pt>
                  <c:pt idx="10">
                    <c:v>SHIVANI</c:v>
                  </c:pt>
                  <c:pt idx="11">
                    <c:v>RANJITH</c:v>
                  </c:pt>
                  <c:pt idx="12">
                    <c:v>RANJITH</c:v>
                  </c:pt>
                  <c:pt idx="13">
                    <c:v>RANJITH</c:v>
                  </c:pt>
                  <c:pt idx="14">
                    <c:v>RANJITH</c:v>
                  </c:pt>
                  <c:pt idx="15">
                    <c:v>RANJITH</c:v>
                  </c:pt>
                  <c:pt idx="16">
                    <c:v>RAMESH</c:v>
                  </c:pt>
                  <c:pt idx="17">
                    <c:v>RAMESH</c:v>
                  </c:pt>
                  <c:pt idx="18">
                    <c:v>RAMESH</c:v>
                  </c:pt>
                  <c:pt idx="19">
                    <c:v>RAMESH</c:v>
                  </c:pt>
                </c:lvl>
                <c:lvl>
                  <c:pt idx="0">
                    <c:v>ABI</c:v>
                  </c:pt>
                  <c:pt idx="1">
                    <c:v>SUBETHA</c:v>
                  </c:pt>
                  <c:pt idx="2">
                    <c:v>LITHI</c:v>
                  </c:pt>
                  <c:pt idx="3">
                    <c:v>KEERTHI</c:v>
                  </c:pt>
                  <c:pt idx="4">
                    <c:v>VENNILA</c:v>
                  </c:pt>
                  <c:pt idx="5">
                    <c:v>SRITHAR</c:v>
                  </c:pt>
                  <c:pt idx="6">
                    <c:v>ANU</c:v>
                  </c:pt>
                  <c:pt idx="7">
                    <c:v>LIGAM</c:v>
                  </c:pt>
                  <c:pt idx="8">
                    <c:v>SUBASH</c:v>
                  </c:pt>
                  <c:pt idx="9">
                    <c:v>KUSI</c:v>
                  </c:pt>
                  <c:pt idx="10">
                    <c:v>KRISHNA</c:v>
                  </c:pt>
                  <c:pt idx="11">
                    <c:v>KOWSHI</c:v>
                  </c:pt>
                  <c:pt idx="12">
                    <c:v>BALAJI</c:v>
                  </c:pt>
                  <c:pt idx="13">
                    <c:v>KANNA</c:v>
                  </c:pt>
                  <c:pt idx="14">
                    <c:v>JOTHI</c:v>
                  </c:pt>
                  <c:pt idx="15">
                    <c:v>PAVI</c:v>
                  </c:pt>
                  <c:pt idx="16">
                    <c:v>DIVYA</c:v>
                  </c:pt>
                  <c:pt idx="17">
                    <c:v>DHANUSH</c:v>
                  </c:pt>
                  <c:pt idx="18">
                    <c:v>RAM</c:v>
                  </c:pt>
                  <c:pt idx="19">
                    <c:v>JAANU</c:v>
                  </c:pt>
                </c:lvl>
                <c:lvl>
                  <c:pt idx="0">
                    <c:v>10001</c:v>
                  </c:pt>
                  <c:pt idx="1">
                    <c:v>10002</c:v>
                  </c:pt>
                  <c:pt idx="2">
                    <c:v>10003</c:v>
                  </c:pt>
                  <c:pt idx="3">
                    <c:v>10004</c:v>
                  </c:pt>
                  <c:pt idx="4">
                    <c:v>10005</c:v>
                  </c:pt>
                  <c:pt idx="5">
                    <c:v>10006</c:v>
                  </c:pt>
                  <c:pt idx="6">
                    <c:v>10007</c:v>
                  </c:pt>
                  <c:pt idx="7">
                    <c:v>10008</c:v>
                  </c:pt>
                  <c:pt idx="8">
                    <c:v>10009</c:v>
                  </c:pt>
                  <c:pt idx="9">
                    <c:v>10010</c:v>
                  </c:pt>
                  <c:pt idx="10">
                    <c:v>10011</c:v>
                  </c:pt>
                  <c:pt idx="11">
                    <c:v>10012</c:v>
                  </c:pt>
                  <c:pt idx="12">
                    <c:v>10013</c:v>
                  </c:pt>
                  <c:pt idx="13">
                    <c:v>10014</c:v>
                  </c:pt>
                  <c:pt idx="14">
                    <c:v>10015</c:v>
                  </c:pt>
                  <c:pt idx="15">
                    <c:v>10016</c:v>
                  </c:pt>
                  <c:pt idx="16">
                    <c:v>10017</c:v>
                  </c:pt>
                  <c:pt idx="17">
                    <c:v>10018</c:v>
                  </c:pt>
                  <c:pt idx="18">
                    <c:v>10019</c:v>
                  </c:pt>
                  <c:pt idx="19">
                    <c:v>10020</c:v>
                  </c:pt>
                </c:lvl>
              </c:multiLvlStrCache>
            </c:multiLvlStrRef>
          </c:cat>
          <c:val>
            <c:numRef>
              <c:f>Sheet1!$L$4:$L$23</c:f>
              <c:numCache>
                <c:formatCode>General</c:formatCode>
                <c:ptCount val="20"/>
                <c:pt idx="0">
                  <c:v>3</c:v>
                </c:pt>
                <c:pt idx="1">
                  <c:v>2</c:v>
                </c:pt>
                <c:pt idx="2">
                  <c:v>4</c:v>
                </c:pt>
                <c:pt idx="3">
                  <c:v>4</c:v>
                </c:pt>
                <c:pt idx="4">
                  <c:v>1</c:v>
                </c:pt>
                <c:pt idx="5">
                  <c:v>3</c:v>
                </c:pt>
                <c:pt idx="6">
                  <c:v>4</c:v>
                </c:pt>
                <c:pt idx="7">
                  <c:v>5</c:v>
                </c:pt>
                <c:pt idx="8">
                  <c:v>2</c:v>
                </c:pt>
                <c:pt idx="9">
                  <c:v>1</c:v>
                </c:pt>
                <c:pt idx="10">
                  <c:v>3</c:v>
                </c:pt>
                <c:pt idx="11">
                  <c:v>2</c:v>
                </c:pt>
                <c:pt idx="12">
                  <c:v>4</c:v>
                </c:pt>
                <c:pt idx="13">
                  <c:v>1</c:v>
                </c:pt>
                <c:pt idx="14">
                  <c:v>3</c:v>
                </c:pt>
                <c:pt idx="15">
                  <c:v>5</c:v>
                </c:pt>
                <c:pt idx="16">
                  <c:v>2</c:v>
                </c:pt>
                <c:pt idx="17">
                  <c:v>4</c:v>
                </c:pt>
                <c:pt idx="18">
                  <c:v>3</c:v>
                </c:pt>
                <c:pt idx="19">
                  <c:v>1</c:v>
                </c:pt>
              </c:numCache>
            </c:numRef>
          </c:val>
        </c:ser>
        <c:dLbls>
          <c:showPercent val="1"/>
        </c:dLbls>
        <c:firstSliceAng val="0"/>
        <c:holeSize val="50"/>
      </c:doughnutChart>
    </c:plotArea>
    <c:legend>
      <c:legendPos val="r"/>
      <c:layout/>
    </c:legend>
    <c:plotVisOnly val="1"/>
  </c:chart>
  <c:txPr>
    <a:bodyPr/>
    <a:lstStyle/>
    <a:p>
      <a:pPr>
        <a:defRPr lang="en-US"/>
      </a:pPr>
      <a:endParaRPr lang="en-US"/>
    </a:p>
  </c:txPr>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6903806-4BAB-4EF9-851D-5F71E3F00012}" type="datetimeFigureOut">
              <a:rPr lang="en-US" smtClean="0"/>
              <a:pPr/>
              <a:t>8/31/2024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79CF381-BB12-4404-9E86-489324448627}"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9B2A67-DAD0-47BC-8F4E-91BFBC2B819D}" type="datetimeFigureOut">
              <a:rPr lang="en-US" smtClean="0"/>
              <a:pPr/>
              <a:t>8/31/2024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5B4946-4695-4113-AFB4-3B9ABEB0D5C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45B4946-4695-4113-AFB4-3B9ABEB0D5C4}"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Overview:*   Our solution involves creating a robust, multi-faceted performance evaluation system designed to enhance productivity, development, and alignment with organizational goals. This system integrates performance metrics, real-time feedback, and continuous improvement tools.</a:t>
            </a:r>
            <a:endParaRPr lang="en-US" dirty="0"/>
          </a:p>
        </p:txBody>
      </p:sp>
      <p:sp>
        <p:nvSpPr>
          <p:cNvPr id="4" name="Slide Number Placeholder 3"/>
          <p:cNvSpPr>
            <a:spLocks noGrp="1"/>
          </p:cNvSpPr>
          <p:nvPr>
            <p:ph type="sldNum" sz="quarter" idx="10"/>
          </p:nvPr>
        </p:nvSpPr>
        <p:spPr/>
        <p:txBody>
          <a:bodyPr/>
          <a:lstStyle/>
          <a:p>
            <a:fld id="{645B4946-4695-4113-AFB4-3B9ABEB0D5C4}"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34C2995E-6BE3-45BE-92EF-BB87CE9AFE96}" type="datetimeFigureOut">
              <a:rPr lang="en-US" smtClean="0"/>
              <a:pPr/>
              <a:t>8/31/2024</a:t>
            </a:fld>
            <a:endParaRPr lang="en-US"/>
          </a:p>
        </p:txBody>
      </p:sp>
      <p:sp>
        <p:nvSpPr>
          <p:cNvPr id="16" name="Slide Number Placeholder 15"/>
          <p:cNvSpPr>
            <a:spLocks noGrp="1"/>
          </p:cNvSpPr>
          <p:nvPr>
            <p:ph type="sldNum" sz="quarter" idx="11"/>
          </p:nvPr>
        </p:nvSpPr>
        <p:spPr/>
        <p:txBody>
          <a:bodyPr/>
          <a:lstStyle/>
          <a:p>
            <a:fld id="{DD49EF6C-B9A6-48B3-88C4-EEE970672494}"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4C2995E-6BE3-45BE-92EF-BB87CE9AFE96}"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49EF6C-B9A6-48B3-88C4-EEE97067249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4C2995E-6BE3-45BE-92EF-BB87CE9AFE96}"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49EF6C-B9A6-48B3-88C4-EEE97067249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34C2995E-6BE3-45BE-92EF-BB87CE9AFE96}" type="datetimeFigureOut">
              <a:rPr lang="en-US" smtClean="0"/>
              <a:pPr/>
              <a:t>8/31/2024</a:t>
            </a:fld>
            <a:endParaRPr lang="en-US"/>
          </a:p>
        </p:txBody>
      </p:sp>
      <p:sp>
        <p:nvSpPr>
          <p:cNvPr id="15" name="Slide Number Placeholder 14"/>
          <p:cNvSpPr>
            <a:spLocks noGrp="1"/>
          </p:cNvSpPr>
          <p:nvPr>
            <p:ph type="sldNum" sz="quarter" idx="15"/>
          </p:nvPr>
        </p:nvSpPr>
        <p:spPr/>
        <p:txBody>
          <a:bodyPr/>
          <a:lstStyle>
            <a:lvl1pPr algn="ctr">
              <a:defRPr/>
            </a:lvl1pPr>
          </a:lstStyle>
          <a:p>
            <a:fld id="{DD49EF6C-B9A6-48B3-88C4-EEE970672494}"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4C2995E-6BE3-45BE-92EF-BB87CE9AFE96}"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49EF6C-B9A6-48B3-88C4-EEE970672494}"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4C2995E-6BE3-45BE-92EF-BB87CE9AFE96}"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49EF6C-B9A6-48B3-88C4-EEE970672494}"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DD49EF6C-B9A6-48B3-88C4-EEE970672494}"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4C2995E-6BE3-45BE-92EF-BB87CE9AFE96}" type="datetimeFigureOut">
              <a:rPr lang="en-US" smtClean="0"/>
              <a:pPr/>
              <a:t>8/31/2024</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4C2995E-6BE3-45BE-92EF-BB87CE9AFE96}" type="datetimeFigureOut">
              <a:rPr lang="en-US" smtClean="0"/>
              <a:pPr/>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49EF6C-B9A6-48B3-88C4-EEE970672494}"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2995E-6BE3-45BE-92EF-BB87CE9AFE96}" type="datetimeFigureOut">
              <a:rPr lang="en-US" smtClean="0"/>
              <a:pPr/>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49EF6C-B9A6-48B3-88C4-EEE97067249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34C2995E-6BE3-45BE-92EF-BB87CE9AFE96}" type="datetimeFigureOut">
              <a:rPr lang="en-US" smtClean="0"/>
              <a:pPr/>
              <a:t>8/31/2024</a:t>
            </a:fld>
            <a:endParaRPr lang="en-US"/>
          </a:p>
        </p:txBody>
      </p:sp>
      <p:sp>
        <p:nvSpPr>
          <p:cNvPr id="9" name="Slide Number Placeholder 8"/>
          <p:cNvSpPr>
            <a:spLocks noGrp="1"/>
          </p:cNvSpPr>
          <p:nvPr>
            <p:ph type="sldNum" sz="quarter" idx="15"/>
          </p:nvPr>
        </p:nvSpPr>
        <p:spPr/>
        <p:txBody>
          <a:bodyPr/>
          <a:lstStyle/>
          <a:p>
            <a:fld id="{DD49EF6C-B9A6-48B3-88C4-EEE970672494}"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34C2995E-6BE3-45BE-92EF-BB87CE9AFE96}" type="datetimeFigureOut">
              <a:rPr lang="en-US" smtClean="0"/>
              <a:pPr/>
              <a:t>8/31/2024</a:t>
            </a:fld>
            <a:endParaRPr lang="en-US"/>
          </a:p>
        </p:txBody>
      </p:sp>
      <p:sp>
        <p:nvSpPr>
          <p:cNvPr id="9" name="Slide Number Placeholder 8"/>
          <p:cNvSpPr>
            <a:spLocks noGrp="1"/>
          </p:cNvSpPr>
          <p:nvPr>
            <p:ph type="sldNum" sz="quarter" idx="11"/>
          </p:nvPr>
        </p:nvSpPr>
        <p:spPr/>
        <p:txBody>
          <a:bodyPr/>
          <a:lstStyle/>
          <a:p>
            <a:fld id="{DD49EF6C-B9A6-48B3-88C4-EEE970672494}"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34C2995E-6BE3-45BE-92EF-BB87CE9AFE96}" type="datetimeFigureOut">
              <a:rPr lang="en-US" smtClean="0"/>
              <a:pPr/>
              <a:t>8/31/2024</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DD49EF6C-B9A6-48B3-88C4-EEE970672494}"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NAME: V.AVINASH</a:t>
            </a:r>
          </a:p>
          <a:p>
            <a:r>
              <a:rPr lang="en-US" dirty="0" smtClean="0"/>
              <a:t>DEPT: B.COM ACCOUNTING FINANCE THIRD YEAR</a:t>
            </a:r>
          </a:p>
          <a:p>
            <a:r>
              <a:rPr lang="en-US" dirty="0" smtClean="0"/>
              <a:t>REG NO </a:t>
            </a:r>
            <a:r>
              <a:rPr lang="en-US" dirty="0" smtClean="0"/>
              <a:t>:312220586/ </a:t>
            </a:r>
            <a:r>
              <a:rPr lang="en-US" dirty="0" smtClean="0"/>
              <a:t>65F58F22559403C84F7421F56E085BD5</a:t>
            </a:r>
          </a:p>
          <a:p>
            <a:r>
              <a:rPr lang="en-US" dirty="0" smtClean="0"/>
              <a:t>COLLEGE NAME :</a:t>
            </a:r>
          </a:p>
          <a:p>
            <a:r>
              <a:rPr lang="en-US" dirty="0" smtClean="0"/>
              <a:t>VALLAL P.T.LEE.CHENGALVARAYA NAICKER ARTS AND SCIENCE COLLEGE</a:t>
            </a:r>
          </a:p>
        </p:txBody>
      </p:sp>
      <p:sp>
        <p:nvSpPr>
          <p:cNvPr id="7" name="Title 6"/>
          <p:cNvSpPr>
            <a:spLocks noGrp="1"/>
          </p:cNvSpPr>
          <p:nvPr>
            <p:ph type="title"/>
          </p:nvPr>
        </p:nvSpPr>
        <p:spPr/>
        <p:txBody>
          <a:bodyPr>
            <a:normAutofit fontScale="90000"/>
          </a:bodyPr>
          <a:lstStyle/>
          <a:p>
            <a:r>
              <a:rPr lang="en-US" dirty="0" smtClean="0"/>
              <a:t>EMPLOYEE DATA ANALYSIS USING EXCLE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Employee performance result and discussion</a:t>
            </a:r>
          </a:p>
          <a:p>
            <a:r>
              <a:rPr lang="en-US" dirty="0" smtClean="0"/>
              <a:t>Average performance rating</a:t>
            </a:r>
          </a:p>
          <a:p>
            <a:r>
              <a:rPr lang="en-US" dirty="0" smtClean="0"/>
              <a:t>Goal achievement rate</a:t>
            </a:r>
          </a:p>
          <a:p>
            <a:r>
              <a:rPr lang="en-US" dirty="0" smtClean="0"/>
              <a:t>Interpretation</a:t>
            </a:r>
          </a:p>
          <a:p>
            <a:r>
              <a:rPr lang="en-US" dirty="0" smtClean="0"/>
              <a:t>Self assessment course</a:t>
            </a:r>
          </a:p>
          <a:p>
            <a:r>
              <a:rPr lang="en-US" dirty="0" smtClean="0"/>
              <a:t>Manager assessment course</a:t>
            </a:r>
          </a:p>
          <a:p>
            <a:r>
              <a:rPr lang="en-US" dirty="0" smtClean="0"/>
              <a:t> Discussion A. Performance Analysis: High Performance Ratings: The average performance rating of  indicates that the majority of employees are performing well. </a:t>
            </a:r>
          </a:p>
          <a:p>
            <a:r>
              <a:rPr lang="en-US" dirty="0" smtClean="0"/>
              <a:t>This is consistent with the high goal achievement rate, suggesting effective goal-setting and alignment with organizational objectives.</a:t>
            </a:r>
          </a:p>
        </p:txBody>
      </p:sp>
      <p:sp>
        <p:nvSpPr>
          <p:cNvPr id="2" name="Title 1"/>
          <p:cNvSpPr>
            <a:spLocks noGrp="1"/>
          </p:cNvSpPr>
          <p:nvPr>
            <p:ph type="title"/>
          </p:nvPr>
        </p:nvSpPr>
        <p:spPr/>
        <p:txBody>
          <a:bodyPr/>
          <a:lstStyle/>
          <a:p>
            <a:r>
              <a:rPr lang="en-US" dirty="0" smtClean="0"/>
              <a:t>RESULT AND DISCUSSION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dirty="0" smtClean="0"/>
              <a:t>CONCLUSION :THE analysis of the employee performance data provides a comprehensive overview of current performance levels, development needs, and areas for improvement.</a:t>
            </a:r>
          </a:p>
          <a:p>
            <a:r>
              <a:rPr lang="en-US" dirty="0" smtClean="0"/>
              <a:t> The majority of employees are performing well, as indicated by the high average performance ratings and a strong goal achievement rate. This suggests that current performance management practices are effective in aligning individual contributions with organizational objectives.</a:t>
            </a:r>
          </a:p>
          <a:p>
            <a:r>
              <a:rPr lang="en-US" dirty="0" smtClean="0"/>
              <a:t>  A slight gap between self-assessments and managerial ratings indicates potential differences in perception or understanding of performance expectations.</a:t>
            </a:r>
          </a:p>
          <a:p>
            <a:r>
              <a:rPr lang="en-US" dirty="0" smtClean="0"/>
              <a:t> Addressing this gap through enhanced feedback mechanisms and clearer communication can help align self-perceptions with managerial evaluations.</a:t>
            </a:r>
            <a:endParaRPr lang="en-US" dirty="0"/>
          </a:p>
        </p:txBody>
      </p:sp>
      <p:sp>
        <p:nvSpPr>
          <p:cNvPr id="2" name="Title 1"/>
          <p:cNvSpPr>
            <a:spLocks noGrp="1"/>
          </p:cNvSpPr>
          <p:nvPr>
            <p:ph type="title"/>
          </p:nvPr>
        </p:nvSpPr>
        <p:spPr/>
        <p:txBody>
          <a:bodyPr/>
          <a:lstStyle/>
          <a:p>
            <a:r>
              <a:rPr smtClean="0"/>
              <a:t>CONCLUSION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MODELLING</a:t>
            </a:r>
            <a:endParaRPr lang="en-US" dirty="0"/>
          </a:p>
        </p:txBody>
      </p:sp>
      <p:graphicFrame>
        <p:nvGraphicFramePr>
          <p:cNvPr id="4" name="Table 3"/>
          <p:cNvGraphicFramePr>
            <a:graphicFrameLocks noGrp="1"/>
          </p:cNvGraphicFramePr>
          <p:nvPr/>
        </p:nvGraphicFramePr>
        <p:xfrm>
          <a:off x="142845" y="1714497"/>
          <a:ext cx="7858180" cy="5000644"/>
        </p:xfrm>
        <a:graphic>
          <a:graphicData uri="http://schemas.openxmlformats.org/drawingml/2006/table">
            <a:tbl>
              <a:tblPr/>
              <a:tblGrid>
                <a:gridCol w="589628"/>
                <a:gridCol w="679932"/>
                <a:gridCol w="623271"/>
                <a:gridCol w="525886"/>
                <a:gridCol w="885330"/>
                <a:gridCol w="984486"/>
                <a:gridCol w="708264"/>
                <a:gridCol w="1012817"/>
                <a:gridCol w="736593"/>
                <a:gridCol w="304553"/>
                <a:gridCol w="807420"/>
              </a:tblGrid>
              <a:tr h="227304">
                <a:tc>
                  <a:txBody>
                    <a:bodyPr/>
                    <a:lstStyle/>
                    <a:p>
                      <a:pPr algn="l" fontAlgn="b"/>
                      <a:r>
                        <a:rPr lang="en-US" sz="500" b="0" i="0" u="none" strike="noStrike">
                          <a:solidFill>
                            <a:srgbClr val="000000"/>
                          </a:solidFill>
                          <a:latin typeface="Calibri"/>
                        </a:rPr>
                        <a:t>EMP ID</a:t>
                      </a:r>
                    </a:p>
                  </a:txBody>
                  <a:tcPr marL="0" marR="0" marT="0" marB="0" anchor="b">
                    <a:lnL>
                      <a:noFill/>
                    </a:lnL>
                    <a:lnR>
                      <a:noFill/>
                    </a:lnR>
                    <a:lnT>
                      <a:noFill/>
                    </a:lnT>
                    <a:lnB>
                      <a:noFill/>
                    </a:lnB>
                  </a:tcPr>
                </a:tc>
                <a:tc>
                  <a:txBody>
                    <a:bodyPr/>
                    <a:lstStyle/>
                    <a:p>
                      <a:pPr algn="l" fontAlgn="b"/>
                      <a:r>
                        <a:rPr lang="en-US" sz="500" b="0" i="0" u="none" strike="noStrike">
                          <a:solidFill>
                            <a:srgbClr val="000000"/>
                          </a:solidFill>
                          <a:latin typeface="Calibri"/>
                        </a:rPr>
                        <a:t>EMP ID</a:t>
                      </a:r>
                    </a:p>
                  </a:txBody>
                  <a:tcPr marL="0" marR="0" marT="0" marB="0" anchor="b">
                    <a:lnL>
                      <a:noFill/>
                    </a:lnL>
                    <a:lnR>
                      <a:noFill/>
                    </a:lnR>
                    <a:lnT>
                      <a:noFill/>
                    </a:lnT>
                    <a:lnB>
                      <a:noFill/>
                    </a:lnB>
                  </a:tcPr>
                </a:tc>
                <a:tc>
                  <a:txBody>
                    <a:bodyPr/>
                    <a:lstStyle/>
                    <a:p>
                      <a:pPr algn="l" fontAlgn="b"/>
                      <a:r>
                        <a:rPr lang="en-US" sz="500" b="0" i="0" u="none" strike="noStrike">
                          <a:solidFill>
                            <a:srgbClr val="000000"/>
                          </a:solidFill>
                          <a:latin typeface="Calibri"/>
                        </a:rPr>
                        <a:t>EMP ID</a:t>
                      </a:r>
                    </a:p>
                  </a:txBody>
                  <a:tcPr marL="0" marR="0" marT="0" marB="0" anchor="b">
                    <a:lnL>
                      <a:noFill/>
                    </a:lnL>
                    <a:lnR>
                      <a:noFill/>
                    </a:lnR>
                    <a:lnT>
                      <a:noFill/>
                    </a:lnT>
                    <a:lnB>
                      <a:noFill/>
                    </a:lnB>
                  </a:tcPr>
                </a:tc>
                <a:tc>
                  <a:txBody>
                    <a:bodyPr/>
                    <a:lstStyle/>
                    <a:p>
                      <a:pPr algn="l" fontAlgn="b"/>
                      <a:r>
                        <a:rPr lang="en-US" sz="500" b="0" i="0" u="none" strike="noStrike">
                          <a:solidFill>
                            <a:srgbClr val="000000"/>
                          </a:solidFill>
                          <a:latin typeface="Calibri"/>
                        </a:rPr>
                        <a:t>EMP ID</a:t>
                      </a:r>
                    </a:p>
                  </a:txBody>
                  <a:tcPr marL="0" marR="0" marT="0" marB="0" anchor="b">
                    <a:lnL>
                      <a:noFill/>
                    </a:lnL>
                    <a:lnR>
                      <a:noFill/>
                    </a:lnR>
                    <a:lnT>
                      <a:noFill/>
                    </a:lnT>
                    <a:lnB>
                      <a:noFill/>
                    </a:lnB>
                  </a:tcPr>
                </a:tc>
                <a:tc>
                  <a:txBody>
                    <a:bodyPr/>
                    <a:lstStyle/>
                    <a:p>
                      <a:pPr algn="l" fontAlgn="b"/>
                      <a:r>
                        <a:rPr lang="en-US" sz="500" b="0" i="0" u="none" strike="noStrike">
                          <a:solidFill>
                            <a:srgbClr val="000000"/>
                          </a:solidFill>
                          <a:latin typeface="Calibri"/>
                        </a:rPr>
                        <a:t>PROBLEM SOLVING SKILLS</a:t>
                      </a:r>
                    </a:p>
                  </a:txBody>
                  <a:tcPr marL="0" marR="0" marT="0" marB="0" anchor="b">
                    <a:lnL>
                      <a:noFill/>
                    </a:lnL>
                    <a:lnR>
                      <a:noFill/>
                    </a:lnR>
                    <a:lnT>
                      <a:noFill/>
                    </a:lnT>
                    <a:lnB>
                      <a:noFill/>
                    </a:lnB>
                  </a:tcPr>
                </a:tc>
                <a:tc>
                  <a:txBody>
                    <a:bodyPr/>
                    <a:lstStyle/>
                    <a:p>
                      <a:pPr algn="l" fontAlgn="b"/>
                      <a:r>
                        <a:rPr lang="en-US" sz="500" b="0" i="0" u="none" strike="noStrike">
                          <a:solidFill>
                            <a:srgbClr val="000000"/>
                          </a:solidFill>
                          <a:latin typeface="Calibri"/>
                        </a:rPr>
                        <a:t>PROFESSIONAL KNOWLEDGE</a:t>
                      </a:r>
                    </a:p>
                  </a:txBody>
                  <a:tcPr marL="0" marR="0" marT="0" marB="0" anchor="b">
                    <a:lnL>
                      <a:noFill/>
                    </a:lnL>
                    <a:lnR>
                      <a:noFill/>
                    </a:lnR>
                    <a:lnT>
                      <a:noFill/>
                    </a:lnT>
                    <a:lnB>
                      <a:noFill/>
                    </a:lnB>
                  </a:tcPr>
                </a:tc>
                <a:tc>
                  <a:txBody>
                    <a:bodyPr/>
                    <a:lstStyle/>
                    <a:p>
                      <a:pPr algn="l" fontAlgn="b"/>
                      <a:r>
                        <a:rPr lang="en-US" sz="500" b="0" i="0" u="none" strike="noStrike">
                          <a:solidFill>
                            <a:srgbClr val="000000"/>
                          </a:solidFill>
                          <a:latin typeface="Calibri"/>
                        </a:rPr>
                        <a:t>WORK CONSISTENCY</a:t>
                      </a:r>
                    </a:p>
                  </a:txBody>
                  <a:tcPr marL="0" marR="0" marT="0" marB="0" anchor="b">
                    <a:lnL>
                      <a:noFill/>
                    </a:lnL>
                    <a:lnR>
                      <a:noFill/>
                    </a:lnR>
                    <a:lnT>
                      <a:noFill/>
                    </a:lnT>
                    <a:lnB>
                      <a:noFill/>
                    </a:lnB>
                  </a:tcPr>
                </a:tc>
                <a:tc>
                  <a:txBody>
                    <a:bodyPr/>
                    <a:lstStyle/>
                    <a:p>
                      <a:pPr algn="l" fontAlgn="b"/>
                      <a:r>
                        <a:rPr lang="en-US" sz="500" b="0" i="0" u="none" strike="noStrike">
                          <a:solidFill>
                            <a:srgbClr val="000000"/>
                          </a:solidFill>
                          <a:latin typeface="Calibri"/>
                        </a:rPr>
                        <a:t>TEAMWORK COLLABORATION</a:t>
                      </a:r>
                    </a:p>
                  </a:txBody>
                  <a:tcPr marL="0" marR="0" marT="0" marB="0" anchor="b">
                    <a:lnL>
                      <a:noFill/>
                    </a:lnL>
                    <a:lnR>
                      <a:noFill/>
                    </a:lnR>
                    <a:lnT>
                      <a:noFill/>
                    </a:lnT>
                    <a:lnB>
                      <a:noFill/>
                    </a:lnB>
                  </a:tcPr>
                </a:tc>
                <a:tc>
                  <a:txBody>
                    <a:bodyPr/>
                    <a:lstStyle/>
                    <a:p>
                      <a:pPr algn="l" fontAlgn="b"/>
                      <a:r>
                        <a:rPr lang="en-US" sz="500" b="0" i="0" u="none" strike="noStrike">
                          <a:solidFill>
                            <a:srgbClr val="000000"/>
                          </a:solidFill>
                          <a:latin typeface="Calibri"/>
                        </a:rPr>
                        <a:t>LEADERSHIP ABILITIES</a:t>
                      </a:r>
                    </a:p>
                  </a:txBody>
                  <a:tcPr marL="0" marR="0" marT="0" marB="0" anchor="b">
                    <a:lnL>
                      <a:noFill/>
                    </a:lnL>
                    <a:lnR>
                      <a:noFill/>
                    </a:lnR>
                    <a:lnT>
                      <a:noFill/>
                    </a:lnT>
                    <a:lnB>
                      <a:noFill/>
                    </a:lnB>
                  </a:tcPr>
                </a:tc>
                <a:tc>
                  <a:txBody>
                    <a:bodyPr/>
                    <a:lstStyle/>
                    <a:p>
                      <a:pPr algn="l" fontAlgn="b"/>
                      <a:r>
                        <a:rPr lang="en-US" sz="500" b="0" i="0" u="none" strike="noStrike">
                          <a:solidFill>
                            <a:srgbClr val="000000"/>
                          </a:solidFill>
                          <a:latin typeface="Calibri"/>
                        </a:rPr>
                        <a:t>SCORE</a:t>
                      </a:r>
                    </a:p>
                  </a:txBody>
                  <a:tcPr marL="0" marR="0" marT="0" marB="0" anchor="b">
                    <a:lnL>
                      <a:noFill/>
                    </a:lnL>
                    <a:lnR>
                      <a:noFill/>
                    </a:lnR>
                    <a:lnT>
                      <a:noFill/>
                    </a:lnT>
                    <a:lnB>
                      <a:noFill/>
                    </a:lnB>
                  </a:tcPr>
                </a:tc>
                <a:tc>
                  <a:txBody>
                    <a:bodyPr/>
                    <a:lstStyle/>
                    <a:p>
                      <a:pPr algn="l" fontAlgn="b"/>
                      <a:r>
                        <a:rPr lang="en-US" sz="500" b="0" i="0" u="none" strike="noStrike">
                          <a:solidFill>
                            <a:srgbClr val="000000"/>
                          </a:solidFill>
                          <a:latin typeface="Calibri"/>
                        </a:rPr>
                        <a:t>PERFORMANCE RATING</a:t>
                      </a:r>
                    </a:p>
                  </a:txBody>
                  <a:tcPr marL="0" marR="0" marT="0" marB="0" anchor="b">
                    <a:lnL>
                      <a:noFill/>
                    </a:lnL>
                    <a:lnR>
                      <a:noFill/>
                    </a:lnR>
                    <a:lnT>
                      <a:noFill/>
                    </a:lnT>
                    <a:lnB>
                      <a:noFill/>
                    </a:lnB>
                  </a:tcPr>
                </a:tc>
              </a:tr>
              <a:tr h="238667">
                <a:tc>
                  <a:txBody>
                    <a:bodyPr/>
                    <a:lstStyle/>
                    <a:p>
                      <a:pPr algn="ctr" fontAlgn="b"/>
                      <a:r>
                        <a:rPr lang="en-US" sz="500" b="0" i="0" u="none" strike="noStrike">
                          <a:solidFill>
                            <a:srgbClr val="000000"/>
                          </a:solidFill>
                          <a:latin typeface="Calibri"/>
                        </a:rPr>
                        <a:t>ABI</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KARTHIK</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71</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3</a:t>
                      </a:r>
                    </a:p>
                  </a:txBody>
                  <a:tcPr marL="0" marR="0" marT="0" marB="0" anchor="b">
                    <a:lnL>
                      <a:noFill/>
                    </a:lnL>
                    <a:lnR>
                      <a:noFill/>
                    </a:lnR>
                    <a:lnT>
                      <a:noFill/>
                    </a:lnT>
                    <a:lnB>
                      <a:noFill/>
                    </a:lnB>
                  </a:tcPr>
                </a:tc>
              </a:tr>
              <a:tr h="238667">
                <a:tc>
                  <a:txBody>
                    <a:bodyPr/>
                    <a:lstStyle/>
                    <a:p>
                      <a:pPr algn="ctr" fontAlgn="b"/>
                      <a:r>
                        <a:rPr lang="en-US" sz="500" b="0" i="0" u="none" strike="noStrike">
                          <a:solidFill>
                            <a:srgbClr val="000000"/>
                          </a:solidFill>
                          <a:latin typeface="Calibri"/>
                        </a:rPr>
                        <a:t>SUBETHA</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KARTHIK</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89</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2</a:t>
                      </a:r>
                    </a:p>
                  </a:txBody>
                  <a:tcPr marL="0" marR="0" marT="0" marB="0" anchor="b">
                    <a:lnL>
                      <a:noFill/>
                    </a:lnL>
                    <a:lnR>
                      <a:noFill/>
                    </a:lnR>
                    <a:lnT>
                      <a:noFill/>
                    </a:lnT>
                    <a:lnB>
                      <a:noFill/>
                    </a:lnB>
                  </a:tcPr>
                </a:tc>
              </a:tr>
              <a:tr h="238667">
                <a:tc>
                  <a:txBody>
                    <a:bodyPr/>
                    <a:lstStyle/>
                    <a:p>
                      <a:pPr algn="ctr" fontAlgn="b"/>
                      <a:r>
                        <a:rPr lang="en-US" sz="500" b="0" i="0" u="none" strike="noStrike">
                          <a:solidFill>
                            <a:srgbClr val="000000"/>
                          </a:solidFill>
                          <a:latin typeface="Calibri"/>
                        </a:rPr>
                        <a:t>LITHI</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KARTHIK</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96</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4</a:t>
                      </a:r>
                    </a:p>
                  </a:txBody>
                  <a:tcPr marL="0" marR="0" marT="0" marB="0" anchor="b">
                    <a:lnL>
                      <a:noFill/>
                    </a:lnL>
                    <a:lnR>
                      <a:noFill/>
                    </a:lnR>
                    <a:lnT>
                      <a:noFill/>
                    </a:lnT>
                    <a:lnB>
                      <a:noFill/>
                    </a:lnB>
                  </a:tcPr>
                </a:tc>
              </a:tr>
              <a:tr h="238667">
                <a:tc>
                  <a:txBody>
                    <a:bodyPr/>
                    <a:lstStyle/>
                    <a:p>
                      <a:pPr algn="ctr" fontAlgn="b"/>
                      <a:r>
                        <a:rPr lang="en-US" sz="500" b="0" i="0" u="none" strike="noStrike">
                          <a:solidFill>
                            <a:srgbClr val="000000"/>
                          </a:solidFill>
                          <a:latin typeface="Calibri"/>
                        </a:rPr>
                        <a:t>KEERTHI</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KARTHIK</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89</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4</a:t>
                      </a:r>
                    </a:p>
                  </a:txBody>
                  <a:tcPr marL="0" marR="0" marT="0" marB="0" anchor="b">
                    <a:lnL>
                      <a:noFill/>
                    </a:lnL>
                    <a:lnR>
                      <a:noFill/>
                    </a:lnR>
                    <a:lnT>
                      <a:noFill/>
                    </a:lnT>
                    <a:lnB>
                      <a:noFill/>
                    </a:lnB>
                  </a:tcPr>
                </a:tc>
              </a:tr>
              <a:tr h="238667">
                <a:tc>
                  <a:txBody>
                    <a:bodyPr/>
                    <a:lstStyle/>
                    <a:p>
                      <a:pPr algn="ctr" fontAlgn="b"/>
                      <a:r>
                        <a:rPr lang="en-US" sz="500" b="0" i="0" u="none" strike="noStrike">
                          <a:solidFill>
                            <a:srgbClr val="000000"/>
                          </a:solidFill>
                          <a:latin typeface="Calibri"/>
                        </a:rPr>
                        <a:t>VENNILA</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KARTHIK</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75</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1</a:t>
                      </a:r>
                    </a:p>
                  </a:txBody>
                  <a:tcPr marL="0" marR="0" marT="0" marB="0" anchor="b">
                    <a:lnL>
                      <a:noFill/>
                    </a:lnL>
                    <a:lnR>
                      <a:noFill/>
                    </a:lnR>
                    <a:lnT>
                      <a:noFill/>
                    </a:lnT>
                    <a:lnB>
                      <a:noFill/>
                    </a:lnB>
                  </a:tcPr>
                </a:tc>
              </a:tr>
              <a:tr h="238667">
                <a:tc>
                  <a:txBody>
                    <a:bodyPr/>
                    <a:lstStyle/>
                    <a:p>
                      <a:pPr algn="ctr" fontAlgn="b"/>
                      <a:r>
                        <a:rPr lang="en-US" sz="500" b="0" i="0" u="none" strike="noStrike">
                          <a:solidFill>
                            <a:srgbClr val="000000"/>
                          </a:solidFill>
                          <a:latin typeface="Calibri"/>
                        </a:rPr>
                        <a:t>SRITHAR</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SHIVANI</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56</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3</a:t>
                      </a:r>
                    </a:p>
                  </a:txBody>
                  <a:tcPr marL="0" marR="0" marT="0" marB="0" anchor="b">
                    <a:lnL>
                      <a:noFill/>
                    </a:lnL>
                    <a:lnR>
                      <a:noFill/>
                    </a:lnR>
                    <a:lnT>
                      <a:noFill/>
                    </a:lnT>
                    <a:lnB>
                      <a:noFill/>
                    </a:lnB>
                  </a:tcPr>
                </a:tc>
              </a:tr>
              <a:tr h="238667">
                <a:tc>
                  <a:txBody>
                    <a:bodyPr/>
                    <a:lstStyle/>
                    <a:p>
                      <a:pPr algn="ctr" fontAlgn="b"/>
                      <a:r>
                        <a:rPr lang="en-US" sz="500" b="0" i="0" u="none" strike="noStrike">
                          <a:solidFill>
                            <a:srgbClr val="000000"/>
                          </a:solidFill>
                          <a:latin typeface="Calibri"/>
                        </a:rPr>
                        <a:t>ANU</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SHIVANI</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89</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4</a:t>
                      </a:r>
                    </a:p>
                  </a:txBody>
                  <a:tcPr marL="0" marR="0" marT="0" marB="0" anchor="b">
                    <a:lnL>
                      <a:noFill/>
                    </a:lnL>
                    <a:lnR>
                      <a:noFill/>
                    </a:lnR>
                    <a:lnT>
                      <a:noFill/>
                    </a:lnT>
                    <a:lnB>
                      <a:noFill/>
                    </a:lnB>
                  </a:tcPr>
                </a:tc>
              </a:tr>
              <a:tr h="238667">
                <a:tc>
                  <a:txBody>
                    <a:bodyPr/>
                    <a:lstStyle/>
                    <a:p>
                      <a:pPr algn="ctr" fontAlgn="b"/>
                      <a:r>
                        <a:rPr lang="en-US" sz="500" b="0" i="0" u="none" strike="noStrike">
                          <a:solidFill>
                            <a:srgbClr val="000000"/>
                          </a:solidFill>
                          <a:latin typeface="Calibri"/>
                        </a:rPr>
                        <a:t>LIGAM</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SHIVANI</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47</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5</a:t>
                      </a:r>
                    </a:p>
                  </a:txBody>
                  <a:tcPr marL="0" marR="0" marT="0" marB="0" anchor="b">
                    <a:lnL>
                      <a:noFill/>
                    </a:lnL>
                    <a:lnR>
                      <a:noFill/>
                    </a:lnR>
                    <a:lnT>
                      <a:noFill/>
                    </a:lnT>
                    <a:lnB>
                      <a:noFill/>
                    </a:lnB>
                  </a:tcPr>
                </a:tc>
              </a:tr>
              <a:tr h="238667">
                <a:tc>
                  <a:txBody>
                    <a:bodyPr/>
                    <a:lstStyle/>
                    <a:p>
                      <a:pPr algn="ctr" fontAlgn="b"/>
                      <a:r>
                        <a:rPr lang="en-US" sz="500" b="0" i="0" u="none" strike="noStrike">
                          <a:solidFill>
                            <a:srgbClr val="000000"/>
                          </a:solidFill>
                          <a:latin typeface="Calibri"/>
                        </a:rPr>
                        <a:t>SUBASH</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SHIVANI</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ide Latin"/>
                        </a:rPr>
                        <a:t>  </a:t>
                      </a:r>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56</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2</a:t>
                      </a:r>
                    </a:p>
                  </a:txBody>
                  <a:tcPr marL="0" marR="0" marT="0" marB="0" anchor="b">
                    <a:lnL>
                      <a:noFill/>
                    </a:lnL>
                    <a:lnR>
                      <a:noFill/>
                    </a:lnR>
                    <a:lnT>
                      <a:noFill/>
                    </a:lnT>
                    <a:lnB>
                      <a:noFill/>
                    </a:lnB>
                  </a:tcPr>
                </a:tc>
              </a:tr>
              <a:tr h="238667">
                <a:tc>
                  <a:txBody>
                    <a:bodyPr/>
                    <a:lstStyle/>
                    <a:p>
                      <a:pPr algn="ctr" fontAlgn="b"/>
                      <a:r>
                        <a:rPr lang="en-US" sz="500" b="0" i="0" u="none" strike="noStrike">
                          <a:solidFill>
                            <a:srgbClr val="000000"/>
                          </a:solidFill>
                          <a:latin typeface="Calibri"/>
                        </a:rPr>
                        <a:t>KUSI</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SHIVANI</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83</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1</a:t>
                      </a:r>
                    </a:p>
                  </a:txBody>
                  <a:tcPr marL="0" marR="0" marT="0" marB="0" anchor="b">
                    <a:lnL>
                      <a:noFill/>
                    </a:lnL>
                    <a:lnR>
                      <a:noFill/>
                    </a:lnR>
                    <a:lnT>
                      <a:noFill/>
                    </a:lnT>
                    <a:lnB>
                      <a:noFill/>
                    </a:lnB>
                  </a:tcPr>
                </a:tc>
              </a:tr>
              <a:tr h="238667">
                <a:tc>
                  <a:txBody>
                    <a:bodyPr/>
                    <a:lstStyle/>
                    <a:p>
                      <a:pPr algn="ctr" fontAlgn="b"/>
                      <a:r>
                        <a:rPr lang="en-US" sz="500" b="0" i="0" u="none" strike="noStrike">
                          <a:solidFill>
                            <a:srgbClr val="000000"/>
                          </a:solidFill>
                          <a:latin typeface="Calibri"/>
                        </a:rPr>
                        <a:t>KRISHNA</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SHIVANI</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97</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3</a:t>
                      </a:r>
                    </a:p>
                  </a:txBody>
                  <a:tcPr marL="0" marR="0" marT="0" marB="0" anchor="b">
                    <a:lnL>
                      <a:noFill/>
                    </a:lnL>
                    <a:lnR>
                      <a:noFill/>
                    </a:lnR>
                    <a:lnT>
                      <a:noFill/>
                    </a:lnT>
                    <a:lnB>
                      <a:noFill/>
                    </a:lnB>
                  </a:tcPr>
                </a:tc>
              </a:tr>
              <a:tr h="238667">
                <a:tc>
                  <a:txBody>
                    <a:bodyPr/>
                    <a:lstStyle/>
                    <a:p>
                      <a:pPr algn="ctr" fontAlgn="b"/>
                      <a:r>
                        <a:rPr lang="en-US" sz="500" b="0" i="0" u="none" strike="noStrike">
                          <a:solidFill>
                            <a:srgbClr val="000000"/>
                          </a:solidFill>
                          <a:latin typeface="Calibri"/>
                        </a:rPr>
                        <a:t>KOWSHI</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RANJITH</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98</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2</a:t>
                      </a:r>
                    </a:p>
                  </a:txBody>
                  <a:tcPr marL="0" marR="0" marT="0" marB="0" anchor="b">
                    <a:lnL>
                      <a:noFill/>
                    </a:lnL>
                    <a:lnR>
                      <a:noFill/>
                    </a:lnR>
                    <a:lnT>
                      <a:noFill/>
                    </a:lnT>
                    <a:lnB>
                      <a:noFill/>
                    </a:lnB>
                  </a:tcPr>
                </a:tc>
              </a:tr>
              <a:tr h="238667">
                <a:tc>
                  <a:txBody>
                    <a:bodyPr/>
                    <a:lstStyle/>
                    <a:p>
                      <a:pPr algn="ctr" fontAlgn="b"/>
                      <a:r>
                        <a:rPr lang="en-US" sz="500" b="0" i="0" u="none" strike="noStrike">
                          <a:solidFill>
                            <a:srgbClr val="000000"/>
                          </a:solidFill>
                          <a:latin typeface="Calibri"/>
                        </a:rPr>
                        <a:t>BALAJI</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RANJITH</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65</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4</a:t>
                      </a:r>
                    </a:p>
                  </a:txBody>
                  <a:tcPr marL="0" marR="0" marT="0" marB="0" anchor="b">
                    <a:lnL>
                      <a:noFill/>
                    </a:lnL>
                    <a:lnR>
                      <a:noFill/>
                    </a:lnR>
                    <a:lnT>
                      <a:noFill/>
                    </a:lnT>
                    <a:lnB>
                      <a:noFill/>
                    </a:lnB>
                  </a:tcPr>
                </a:tc>
              </a:tr>
              <a:tr h="238667">
                <a:tc>
                  <a:txBody>
                    <a:bodyPr/>
                    <a:lstStyle/>
                    <a:p>
                      <a:pPr algn="ctr" fontAlgn="b"/>
                      <a:r>
                        <a:rPr lang="en-US" sz="500" b="0" i="0" u="none" strike="noStrike">
                          <a:solidFill>
                            <a:srgbClr val="000000"/>
                          </a:solidFill>
                          <a:latin typeface="Calibri"/>
                        </a:rPr>
                        <a:t>KANNA</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RANJITH</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48</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1</a:t>
                      </a:r>
                    </a:p>
                  </a:txBody>
                  <a:tcPr marL="0" marR="0" marT="0" marB="0" anchor="b">
                    <a:lnL>
                      <a:noFill/>
                    </a:lnL>
                    <a:lnR>
                      <a:noFill/>
                    </a:lnR>
                    <a:lnT>
                      <a:noFill/>
                    </a:lnT>
                    <a:lnB>
                      <a:noFill/>
                    </a:lnB>
                  </a:tcPr>
                </a:tc>
              </a:tr>
              <a:tr h="238667">
                <a:tc>
                  <a:txBody>
                    <a:bodyPr/>
                    <a:lstStyle/>
                    <a:p>
                      <a:pPr algn="ctr" fontAlgn="b"/>
                      <a:r>
                        <a:rPr lang="en-US" sz="500" b="0" i="0" u="none" strike="noStrike">
                          <a:solidFill>
                            <a:srgbClr val="000000"/>
                          </a:solidFill>
                          <a:latin typeface="Calibri"/>
                        </a:rPr>
                        <a:t>JOTHI</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RANJITH</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84</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3</a:t>
                      </a:r>
                    </a:p>
                  </a:txBody>
                  <a:tcPr marL="0" marR="0" marT="0" marB="0" anchor="b">
                    <a:lnL>
                      <a:noFill/>
                    </a:lnL>
                    <a:lnR>
                      <a:noFill/>
                    </a:lnR>
                    <a:lnT>
                      <a:noFill/>
                    </a:lnT>
                    <a:lnB>
                      <a:noFill/>
                    </a:lnB>
                  </a:tcPr>
                </a:tc>
              </a:tr>
              <a:tr h="238667">
                <a:tc>
                  <a:txBody>
                    <a:bodyPr/>
                    <a:lstStyle/>
                    <a:p>
                      <a:pPr algn="ctr" fontAlgn="b"/>
                      <a:r>
                        <a:rPr lang="en-US" sz="500" b="0" i="0" u="none" strike="noStrike">
                          <a:solidFill>
                            <a:srgbClr val="000000"/>
                          </a:solidFill>
                          <a:latin typeface="Calibri"/>
                        </a:rPr>
                        <a:t>PAVI</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RANJITH</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85</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5</a:t>
                      </a:r>
                    </a:p>
                  </a:txBody>
                  <a:tcPr marL="0" marR="0" marT="0" marB="0" anchor="b">
                    <a:lnL>
                      <a:noFill/>
                    </a:lnL>
                    <a:lnR>
                      <a:noFill/>
                    </a:lnR>
                    <a:lnT>
                      <a:noFill/>
                    </a:lnT>
                    <a:lnB>
                      <a:noFill/>
                    </a:lnB>
                  </a:tcPr>
                </a:tc>
              </a:tr>
              <a:tr h="238667">
                <a:tc>
                  <a:txBody>
                    <a:bodyPr/>
                    <a:lstStyle/>
                    <a:p>
                      <a:pPr algn="ctr" fontAlgn="b"/>
                      <a:r>
                        <a:rPr lang="en-US" sz="500" b="0" i="0" u="none" strike="noStrike">
                          <a:solidFill>
                            <a:srgbClr val="000000"/>
                          </a:solidFill>
                          <a:latin typeface="Calibri"/>
                        </a:rPr>
                        <a:t>DIVYA</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RAMESH</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68</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2</a:t>
                      </a:r>
                    </a:p>
                  </a:txBody>
                  <a:tcPr marL="0" marR="0" marT="0" marB="0" anchor="b">
                    <a:lnL>
                      <a:noFill/>
                    </a:lnL>
                    <a:lnR>
                      <a:noFill/>
                    </a:lnR>
                    <a:lnT>
                      <a:noFill/>
                    </a:lnT>
                    <a:lnB>
                      <a:noFill/>
                    </a:lnB>
                  </a:tcPr>
                </a:tc>
              </a:tr>
              <a:tr h="238667">
                <a:tc>
                  <a:txBody>
                    <a:bodyPr/>
                    <a:lstStyle/>
                    <a:p>
                      <a:pPr algn="ctr" fontAlgn="b"/>
                      <a:r>
                        <a:rPr lang="en-US" sz="500" b="0" i="0" u="none" strike="noStrike">
                          <a:solidFill>
                            <a:srgbClr val="000000"/>
                          </a:solidFill>
                          <a:latin typeface="Calibri"/>
                        </a:rPr>
                        <a:t>DHANUSH</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RAMESH</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78</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4</a:t>
                      </a:r>
                    </a:p>
                  </a:txBody>
                  <a:tcPr marL="0" marR="0" marT="0" marB="0" anchor="b">
                    <a:lnL>
                      <a:noFill/>
                    </a:lnL>
                    <a:lnR>
                      <a:noFill/>
                    </a:lnR>
                    <a:lnT>
                      <a:noFill/>
                    </a:lnT>
                    <a:lnB>
                      <a:noFill/>
                    </a:lnB>
                  </a:tcPr>
                </a:tc>
              </a:tr>
              <a:tr h="238667">
                <a:tc>
                  <a:txBody>
                    <a:bodyPr/>
                    <a:lstStyle/>
                    <a:p>
                      <a:pPr algn="ctr" fontAlgn="b"/>
                      <a:r>
                        <a:rPr lang="en-US" sz="500" b="0" i="0" u="none" strike="noStrike">
                          <a:solidFill>
                            <a:srgbClr val="000000"/>
                          </a:solidFill>
                          <a:latin typeface="Calibri"/>
                        </a:rPr>
                        <a:t>RAM</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RAMESH</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85</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3</a:t>
                      </a:r>
                    </a:p>
                  </a:txBody>
                  <a:tcPr marL="0" marR="0" marT="0" marB="0" anchor="b">
                    <a:lnL>
                      <a:noFill/>
                    </a:lnL>
                    <a:lnR>
                      <a:noFill/>
                    </a:lnR>
                    <a:lnT>
                      <a:noFill/>
                    </a:lnT>
                    <a:lnB>
                      <a:noFill/>
                    </a:lnB>
                  </a:tcPr>
                </a:tc>
              </a:tr>
              <a:tr h="238667">
                <a:tc>
                  <a:txBody>
                    <a:bodyPr/>
                    <a:lstStyle/>
                    <a:p>
                      <a:pPr algn="ctr" fontAlgn="b"/>
                      <a:r>
                        <a:rPr lang="en-US" sz="500" b="0" i="0" u="none" strike="noStrike">
                          <a:solidFill>
                            <a:srgbClr val="000000"/>
                          </a:solidFill>
                          <a:latin typeface="Calibri"/>
                        </a:rPr>
                        <a:t>JAANU</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RAMESH</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58</a:t>
                      </a:r>
                    </a:p>
                  </a:txBody>
                  <a:tcPr marL="0" marR="0" marT="0" marB="0" anchor="b">
                    <a:lnL>
                      <a:noFill/>
                    </a:lnL>
                    <a:lnR>
                      <a:noFill/>
                    </a:lnR>
                    <a:lnT>
                      <a:noFill/>
                    </a:lnT>
                    <a:lnB>
                      <a:noFill/>
                    </a:lnB>
                  </a:tcPr>
                </a:tc>
                <a:tc>
                  <a:txBody>
                    <a:bodyPr/>
                    <a:lstStyle/>
                    <a:p>
                      <a:pPr algn="r" fontAlgn="b"/>
                      <a:r>
                        <a:rPr lang="en-US" sz="500" b="0" i="0" u="none" strike="noStrike" dirty="0">
                          <a:solidFill>
                            <a:srgbClr val="000000"/>
                          </a:solidFill>
                          <a:latin typeface="Calibri"/>
                        </a:rPr>
                        <a:t>1</a:t>
                      </a:r>
                    </a:p>
                  </a:txBody>
                  <a:tcPr marL="0" marR="0" marT="0" marB="0" anchor="b">
                    <a:lnL>
                      <a:noFill/>
                    </a:lnL>
                    <a:lnR>
                      <a:noFill/>
                    </a:lnR>
                    <a:lnT>
                      <a:noFill/>
                    </a:lnT>
                    <a:lnB>
                      <a:noFill/>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 name="Title 1"/>
          <p:cNvSpPr>
            <a:spLocks noGrp="1"/>
          </p:cNvSpPr>
          <p:nvPr>
            <p:ph type="title"/>
          </p:nvPr>
        </p:nvSpPr>
        <p:spPr/>
        <p:txBody>
          <a:bodyPr/>
          <a:lstStyle/>
          <a:p>
            <a:r>
              <a:rPr smtClean="0"/>
              <a:t>RESULT</a:t>
            </a:r>
            <a:endParaRPr lang="en-US" dirty="0"/>
          </a:p>
        </p:txBody>
      </p:sp>
      <p:graphicFrame>
        <p:nvGraphicFramePr>
          <p:cNvPr id="4" name="Chart 3"/>
          <p:cNvGraphicFramePr/>
          <p:nvPr/>
        </p:nvGraphicFramePr>
        <p:xfrm>
          <a:off x="1428728" y="1857364"/>
          <a:ext cx="5429257" cy="335756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pic>
        <p:nvPicPr>
          <p:cNvPr id="1027" name="Picture 3" descr="C:\Users\P.T.LEE CNASC\Desktop\R.jfif"/>
          <p:cNvPicPr>
            <a:picLocks noChangeAspect="1" noChangeArrowheads="1"/>
          </p:cNvPicPr>
          <p:nvPr/>
        </p:nvPicPr>
        <p:blipFill>
          <a:blip r:embed="rId2"/>
          <a:srcRect/>
          <a:stretch>
            <a:fillRect/>
          </a:stretch>
        </p:blipFill>
        <p:spPr bwMode="auto">
          <a:xfrm>
            <a:off x="1371600" y="1428750"/>
            <a:ext cx="6400800" cy="40005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CREATING AN EMPLOYEE PERFORMANCE SCORCARD IN EXCEL…</a:t>
            </a:r>
            <a:endParaRPr lang="en-US" dirty="0"/>
          </a:p>
        </p:txBody>
      </p:sp>
      <p:sp>
        <p:nvSpPr>
          <p:cNvPr id="4" name="Subtitle 3"/>
          <p:cNvSpPr>
            <a:spLocks noGrp="1"/>
          </p:cNvSpPr>
          <p:nvPr>
            <p:ph type="subTitle" idx="1"/>
          </p:nvPr>
        </p:nvSpPr>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PROBLEM STATEMENT </a:t>
            </a:r>
          </a:p>
          <a:p>
            <a:r>
              <a:rPr lang="en-US" dirty="0" smtClean="0"/>
              <a:t>PROJECT OVERVIEW</a:t>
            </a:r>
          </a:p>
          <a:p>
            <a:r>
              <a:rPr lang="en-US" dirty="0" smtClean="0"/>
              <a:t>END USERS </a:t>
            </a:r>
          </a:p>
          <a:p>
            <a:r>
              <a:rPr lang="en-US" dirty="0" smtClean="0"/>
              <a:t>OUR SOLUTION PROPOSITION </a:t>
            </a:r>
          </a:p>
          <a:p>
            <a:r>
              <a:rPr lang="en-US" dirty="0" smtClean="0"/>
              <a:t>DATA DESCRIPTION </a:t>
            </a:r>
          </a:p>
          <a:p>
            <a:r>
              <a:rPr lang="en-US" dirty="0" smtClean="0"/>
              <a:t>MODELING APPROACH</a:t>
            </a:r>
          </a:p>
          <a:p>
            <a:r>
              <a:rPr lang="en-US" dirty="0" smtClean="0"/>
              <a:t>RESULTS AND DISCUSSION</a:t>
            </a:r>
          </a:p>
          <a:p>
            <a:r>
              <a:rPr lang="en-US" dirty="0" smtClean="0"/>
              <a:t>CONCLUSION</a:t>
            </a:r>
            <a:endParaRPr lang="en-US" dirty="0"/>
          </a:p>
        </p:txBody>
      </p:sp>
      <p:sp>
        <p:nvSpPr>
          <p:cNvPr id="2" name="Title 1"/>
          <p:cNvSpPr>
            <a:spLocks noGrp="1"/>
          </p:cNvSpPr>
          <p:nvPr>
            <p:ph type="title"/>
          </p:nvPr>
        </p:nvSpPr>
        <p:spPr/>
        <p:txBody>
          <a:bodyPr/>
          <a:lstStyle/>
          <a:p>
            <a:r>
              <a:rPr lang="en-US" dirty="0" smtClean="0"/>
              <a:t>AGEND</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smtClean="0"/>
              <a:t>Let me first explain to you the meaning of a problem statement.</a:t>
            </a:r>
          </a:p>
          <a:p>
            <a:r>
              <a:rPr lang="en-US" dirty="0" smtClean="0"/>
              <a:t> A problem statement is a broad overview of the questions that will be addressed in a given area of research.</a:t>
            </a:r>
          </a:p>
          <a:p>
            <a:r>
              <a:rPr lang="en-US" dirty="0" smtClean="0"/>
              <a:t> It outlines the description of the </a:t>
            </a:r>
            <a:r>
              <a:rPr lang="en-US" dirty="0" err="1" smtClean="0"/>
              <a:t>issue,includes</a:t>
            </a:r>
            <a:r>
              <a:rPr lang="en-US" dirty="0" smtClean="0"/>
              <a:t> a vision, suggests the method used to solve the problem, and provides a hypothesis. </a:t>
            </a:r>
          </a:p>
          <a:p>
            <a:r>
              <a:rPr lang="en-US" dirty="0" smtClean="0"/>
              <a:t> It also gives the negative points of the current situation in the area of the research, explains why these matters, and then propose how the project at hand aims to solve it. </a:t>
            </a:r>
          </a:p>
          <a:p>
            <a:endParaRPr lang="en-US" dirty="0"/>
          </a:p>
        </p:txBody>
      </p:sp>
      <p:sp>
        <p:nvSpPr>
          <p:cNvPr id="2" name="Title 1"/>
          <p:cNvSpPr>
            <a:spLocks noGrp="1"/>
          </p:cNvSpPr>
          <p:nvPr>
            <p:ph type="title"/>
          </p:nvPr>
        </p:nvSpPr>
        <p:spPr/>
        <p:txBody>
          <a:bodyPr>
            <a:normAutofit/>
          </a:bodyPr>
          <a:lstStyle/>
          <a:p>
            <a:r>
              <a:rPr lang="en-US" dirty="0" smtClean="0">
                <a:solidFill>
                  <a:schemeClr val="accent6">
                    <a:lumMod val="50000"/>
                  </a:schemeClr>
                </a:solidFill>
              </a:rPr>
              <a:t>PROBLEM STATEMENT</a:t>
            </a:r>
            <a:endParaRPr lang="en-US" dirty="0">
              <a:solidFill>
                <a:schemeClr val="accent6">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a:buNone/>
            </a:pPr>
            <a:r>
              <a:rPr lang="en-US" dirty="0" smtClean="0"/>
              <a:t>   objectives:-</a:t>
            </a:r>
          </a:p>
          <a:p>
            <a:pPr>
              <a:buNone/>
            </a:pPr>
            <a:r>
              <a:rPr lang="en-US" dirty="0" smtClean="0"/>
              <a:t>Key Components:</a:t>
            </a:r>
          </a:p>
          <a:p>
            <a:pPr>
              <a:buNone/>
            </a:pPr>
            <a:endParaRPr lang="en-US" dirty="0" smtClean="0"/>
          </a:p>
          <a:p>
            <a:pPr>
              <a:buNone/>
            </a:pPr>
            <a:r>
              <a:rPr lang="en-US" dirty="0" smtClean="0"/>
              <a:t>1.Goals:- Create clear, measurable performance indicators Ensure fairness and transparency in employee engagement and development. Align individual performance with organizational goals.</a:t>
            </a:r>
          </a:p>
          <a:p>
            <a:pPr>
              <a:buNone/>
            </a:pPr>
            <a:r>
              <a:rPr lang="en-US" dirty="0" smtClean="0"/>
              <a:t>2. Stakeholders:- Employees   - Managers/Supervisors   - HR Department   - Senior Leadership</a:t>
            </a:r>
            <a:endParaRPr lang="en-US" dirty="0"/>
          </a:p>
        </p:txBody>
      </p:sp>
      <p:sp>
        <p:nvSpPr>
          <p:cNvPr id="4" name="Title 3"/>
          <p:cNvSpPr>
            <a:spLocks noGrp="1"/>
          </p:cNvSpPr>
          <p:nvPr>
            <p:ph type="title"/>
          </p:nvPr>
        </p:nvSpPr>
        <p:spPr/>
        <p:txBody>
          <a:bodyPr/>
          <a:lstStyle/>
          <a:p>
            <a:r>
              <a:rPr smtClean="0"/>
              <a:t>PROJECT OVERVIEW</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pPr>
              <a:buNone/>
            </a:pPr>
            <a:endParaRPr lang="en-US" dirty="0" smtClean="0"/>
          </a:p>
          <a:p>
            <a:pPr>
              <a:buNone/>
            </a:pPr>
            <a:r>
              <a:rPr lang="en-US" dirty="0" smtClean="0"/>
              <a:t>1.Employees:Purpose:performance, understand their strengths and areas for improvement, and set personal development </a:t>
            </a:r>
            <a:r>
              <a:rPr lang="en-US" dirty="0" err="1" smtClean="0"/>
              <a:t>goals.Interaction</a:t>
            </a:r>
            <a:r>
              <a:rPr lang="en-US" dirty="0" smtClean="0"/>
              <a:t>:</a:t>
            </a:r>
          </a:p>
          <a:p>
            <a:r>
              <a:rPr lang="en-US" dirty="0" smtClean="0"/>
              <a:t>Complete self-assessments, participate in performance reviews, and act on feedback provided by manager</a:t>
            </a:r>
          </a:p>
          <a:p>
            <a:pPr>
              <a:buNone/>
            </a:pPr>
            <a:r>
              <a:rPr lang="en-US" dirty="0" smtClean="0"/>
              <a:t>2.Managers/Supervisors:</a:t>
            </a:r>
          </a:p>
          <a:p>
            <a:r>
              <a:rPr lang="en-US" dirty="0" smtClean="0"/>
              <a:t>team members' performance, provide constructive feedback, and identify areas for professional growth.</a:t>
            </a:r>
          </a:p>
          <a:p>
            <a:r>
              <a:rPr lang="en-US" dirty="0" smtClean="0"/>
              <a:t>Interaction: Conduct performance reviews, set performance goals, and track progress of employees. They also use evaluation tools to provide feedback and recommendation</a:t>
            </a:r>
          </a:p>
        </p:txBody>
      </p:sp>
      <p:sp>
        <p:nvSpPr>
          <p:cNvPr id="5" name="Title 4"/>
          <p:cNvSpPr>
            <a:spLocks noGrp="1"/>
          </p:cNvSpPr>
          <p:nvPr>
            <p:ph type="title"/>
          </p:nvPr>
        </p:nvSpPr>
        <p:spPr/>
        <p:txBody>
          <a:bodyPr/>
          <a:lstStyle/>
          <a:p>
            <a:r>
              <a:rPr smtClean="0"/>
              <a:t>END USER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smtClean="0"/>
              <a:t>1.Overview:</a:t>
            </a:r>
          </a:p>
          <a:p>
            <a:pPr>
              <a:buNone/>
            </a:pPr>
            <a:r>
              <a:rPr lang="en-US" dirty="0" smtClean="0"/>
              <a:t>                   Our solution involves creating a robust, multi-faceted performance evaluation system designed to enhance productivity, development, and alignment with organizational </a:t>
            </a:r>
            <a:r>
              <a:rPr lang="en-US" dirty="0" err="1" smtClean="0"/>
              <a:t>goals.This</a:t>
            </a:r>
            <a:r>
              <a:rPr lang="en-US" dirty="0" smtClean="0"/>
              <a:t> system integrates performance metrics, real-time feedback, and continuous improvement tools.</a:t>
            </a:r>
          </a:p>
          <a:p>
            <a:r>
              <a:rPr lang="en-US" dirty="0" smtClean="0"/>
              <a:t>2.Key Features:</a:t>
            </a:r>
          </a:p>
          <a:p>
            <a:pPr>
              <a:buNone/>
            </a:pPr>
            <a:r>
              <a:rPr lang="en-US" dirty="0" smtClean="0"/>
              <a:t>Customized Performance Metrics</a:t>
            </a:r>
          </a:p>
          <a:p>
            <a:pPr>
              <a:buNone/>
            </a:pPr>
            <a:r>
              <a:rPr lang="en-US" dirty="0" smtClean="0"/>
              <a:t>360-Degree Feedback</a:t>
            </a:r>
          </a:p>
          <a:p>
            <a:pPr>
              <a:buNone/>
            </a:pPr>
            <a:r>
              <a:rPr lang="en-US" dirty="0" smtClean="0"/>
              <a:t>Self-Assessment Tools</a:t>
            </a:r>
          </a:p>
          <a:p>
            <a:pPr>
              <a:buNone/>
            </a:pPr>
            <a:r>
              <a:rPr lang="en-US" dirty="0" smtClean="0"/>
              <a:t>Goal Setting and Tracking</a:t>
            </a:r>
          </a:p>
          <a:p>
            <a:pPr>
              <a:buNone/>
            </a:pPr>
            <a:r>
              <a:rPr lang="en-US" dirty="0" smtClean="0"/>
              <a:t>2.Proposition:</a:t>
            </a:r>
          </a:p>
          <a:p>
            <a:pPr>
              <a:buNone/>
            </a:pPr>
            <a:r>
              <a:rPr lang="en-US" dirty="0" smtClean="0"/>
              <a:t>   Increased Productivity: By setting clear expectations and providing continuous feedback, employees can focus on areas needing improvement and achieve better performance. </a:t>
            </a:r>
          </a:p>
          <a:p>
            <a:pPr>
              <a:buNone/>
            </a:pPr>
            <a:r>
              <a:rPr lang="en-US" dirty="0" smtClean="0"/>
              <a:t>   Enhanced </a:t>
            </a:r>
            <a:r>
              <a:rPr lang="en-US" dirty="0" err="1" smtClean="0"/>
              <a:t>Developmen:The</a:t>
            </a:r>
            <a:r>
              <a:rPr lang="en-US" dirty="0" smtClean="0"/>
              <a:t> system offers tools for identifying skill gaps and opportunities for professional growth, leading to a more skilled and capable workforce.</a:t>
            </a:r>
            <a:endParaRPr lang="en-US" dirty="0"/>
          </a:p>
        </p:txBody>
      </p:sp>
      <p:sp>
        <p:nvSpPr>
          <p:cNvPr id="2" name="Title 1"/>
          <p:cNvSpPr>
            <a:spLocks noGrp="1"/>
          </p:cNvSpPr>
          <p:nvPr>
            <p:ph type="title"/>
          </p:nvPr>
        </p:nvSpPr>
        <p:spPr/>
        <p:txBody>
          <a:bodyPr>
            <a:normAutofit fontScale="90000"/>
          </a:bodyPr>
          <a:lstStyle/>
          <a:p>
            <a:r>
              <a:rPr smtClean="0"/>
              <a:t>OUR SOLUTION AND PROPOSITION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Employee Name </a:t>
            </a:r>
          </a:p>
          <a:p>
            <a:r>
              <a:rPr lang="en-US" dirty="0" smtClean="0"/>
              <a:t>Department</a:t>
            </a:r>
          </a:p>
          <a:p>
            <a:r>
              <a:rPr lang="en-US" dirty="0" smtClean="0"/>
              <a:t>Position</a:t>
            </a:r>
          </a:p>
          <a:p>
            <a:r>
              <a:rPr lang="en-US" dirty="0" smtClean="0"/>
              <a:t>Manager ID</a:t>
            </a:r>
          </a:p>
          <a:p>
            <a:r>
              <a:rPr lang="en-US" dirty="0" smtClean="0"/>
              <a:t>Performance rating</a:t>
            </a:r>
          </a:p>
          <a:p>
            <a:r>
              <a:rPr lang="en-US" dirty="0" smtClean="0"/>
              <a:t>Goal achieved(ECT)</a:t>
            </a:r>
          </a:p>
          <a:p>
            <a:r>
              <a:rPr lang="en-US" dirty="0" smtClean="0"/>
              <a:t>Usage: Performance  Analysis:Identife  trends and areas for improvement, and assess the effectiveness of training programs.</a:t>
            </a:r>
          </a:p>
          <a:p>
            <a:r>
              <a:rPr lang="en-US" dirty="0" smtClean="0"/>
              <a:t>Employee Development: Tailor development plans and identify training needs based on performance data.</a:t>
            </a:r>
          </a:p>
          <a:p>
            <a:r>
              <a:rPr lang="en-US" dirty="0" smtClean="0"/>
              <a:t>Decision-</a:t>
            </a:r>
            <a:r>
              <a:rPr lang="en-US" dirty="0" err="1" smtClean="0"/>
              <a:t>Making:Infore</a:t>
            </a:r>
            <a:r>
              <a:rPr lang="en-US" dirty="0" smtClean="0"/>
              <a:t> decisions related to promotions, bonuses, and other HR-related actions.</a:t>
            </a:r>
          </a:p>
        </p:txBody>
      </p:sp>
      <p:sp>
        <p:nvSpPr>
          <p:cNvPr id="2" name="Title 1"/>
          <p:cNvSpPr>
            <a:spLocks noGrp="1"/>
          </p:cNvSpPr>
          <p:nvPr>
            <p:ph type="title"/>
          </p:nvPr>
        </p:nvSpPr>
        <p:spPr/>
        <p:txBody>
          <a:bodyPr>
            <a:normAutofit/>
          </a:bodyPr>
          <a:lstStyle/>
          <a:p>
            <a:r>
              <a:rPr smtClean="0"/>
              <a:t>DATASET DISCRIPTION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To model employee performance effectively, a structured approach is crucial </a:t>
            </a:r>
          </a:p>
          <a:p>
            <a:r>
              <a:rPr lang="en-US" dirty="0" smtClean="0"/>
              <a:t>1. Define Objectives Goals:Determit what you want to achieve with the model. Clarify how the model will be used </a:t>
            </a:r>
          </a:p>
          <a:p>
            <a:r>
              <a:rPr lang="en-US" dirty="0" smtClean="0"/>
              <a:t>2. Data Collection Gather Data: Collect relevant performance data, including quantitative and qualitative feedback Ensure Data Quality Validate and clean the data to ensure accuracy and completeness</a:t>
            </a:r>
          </a:p>
          <a:p>
            <a:r>
              <a:rPr lang="en-US" dirty="0" smtClean="0"/>
              <a:t> 3. Feature Selection Identify Variables: Choose relevant features that influence performance, such as: </a:t>
            </a:r>
          </a:p>
        </p:txBody>
      </p:sp>
      <p:sp>
        <p:nvSpPr>
          <p:cNvPr id="2" name="Title 1"/>
          <p:cNvSpPr>
            <a:spLocks noGrp="1"/>
          </p:cNvSpPr>
          <p:nvPr>
            <p:ph type="title"/>
          </p:nvPr>
        </p:nvSpPr>
        <p:spPr/>
        <p:txBody>
          <a:bodyPr/>
          <a:lstStyle/>
          <a:p>
            <a:r>
              <a:rPr smtClean="0"/>
              <a:t>MODELLING APPROACH</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240</TotalTime>
  <Words>992</Words>
  <Application>Microsoft Office PowerPoint</Application>
  <PresentationFormat>On-screen Show (4:3)</PresentationFormat>
  <Paragraphs>311</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Paper</vt:lpstr>
      <vt:lpstr>EMPLOYEE DATA ANALYSIS USING EXCLE</vt:lpstr>
      <vt:lpstr>CREATING AN EMPLOYEE PERFORMANCE SCORCARD IN EXCEL…</vt:lpstr>
      <vt:lpstr>AGEND</vt:lpstr>
      <vt:lpstr>PROBLEM STATEMENT</vt:lpstr>
      <vt:lpstr>PROJECT OVERVIEW</vt:lpstr>
      <vt:lpstr>END USER</vt:lpstr>
      <vt:lpstr>OUR SOLUTION AND PROPOSITION</vt:lpstr>
      <vt:lpstr>DATASET DISCRIPTION</vt:lpstr>
      <vt:lpstr>MODELLING APPROACH</vt:lpstr>
      <vt:lpstr>RESULT AND DISCUSSION</vt:lpstr>
      <vt:lpstr>CONCLUSION</vt:lpstr>
      <vt:lpstr>MODELLING</vt:lpstr>
      <vt:lpstr>RESULT</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AN EMPLOYEE PERFORMANCE SCORCARD IN EXCEL…</dc:title>
  <dc:creator>P.T.LEE CNASC</dc:creator>
  <cp:lastModifiedBy>P.T.LEE CNASC</cp:lastModifiedBy>
  <cp:revision>29</cp:revision>
  <dcterms:created xsi:type="dcterms:W3CDTF">2024-08-23T09:32:56Z</dcterms:created>
  <dcterms:modified xsi:type="dcterms:W3CDTF">2024-08-31T10:02:24Z</dcterms:modified>
</cp:coreProperties>
</file>