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5" r:id="rId5"/>
    <p:sldId id="298" r:id="rId6"/>
    <p:sldId id="299" r:id="rId7"/>
    <p:sldId id="296" r:id="rId8"/>
    <p:sldId id="297" r:id="rId9"/>
    <p:sldId id="300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6257BC-67D8-4621-ACD5-3650DA3B4324}">
          <p14:sldIdLst>
            <p14:sldId id="256"/>
          </p14:sldIdLst>
        </p14:section>
        <p14:section name="Contents" id="{7039EE64-9CE3-4805-A425-79FE9EC5B441}">
          <p14:sldIdLst>
            <p14:sldId id="257"/>
          </p14:sldIdLst>
        </p14:section>
        <p14:section name="Terms" id="{689B1C4B-26AA-4B29-8821-1F0C3A6491E5}">
          <p14:sldIdLst>
            <p14:sldId id="258"/>
            <p14:sldId id="295"/>
            <p14:sldId id="298"/>
            <p14:sldId id="299"/>
            <p14:sldId id="296"/>
            <p14:sldId id="297"/>
            <p14:sldId id="300"/>
          </p14:sldIdLst>
        </p14:section>
        <p14:section name="Issues" id="{810A288B-6A64-4E23-9401-324E4075B58D}">
          <p14:sldIdLst>
            <p14:sldId id="259"/>
          </p14:sldIdLst>
        </p14:section>
        <p14:section name="Objective" id="{AFF325D6-2A79-4E24-A254-E4C3F6D8C73D}">
          <p14:sldIdLst>
            <p14:sldId id="260"/>
          </p14:sldIdLst>
        </p14:section>
        <p14:section name="Related Work" id="{4565BBD1-D5CF-401A-B9E9-01280CAF4921}">
          <p14:sldIdLst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216A3-AFDB-469F-A6C2-9C653D1A4518}" v="185" dt="2020-03-30T06:00:45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neet Singh" userId="d427285c0227b6be" providerId="LiveId" clId="{DA2216A3-AFDB-469F-A6C2-9C653D1A4518}"/>
    <pc:docChg chg="undo custSel mod addSld delSld modSld sldOrd modSection">
      <pc:chgData name="Avineet Singh" userId="d427285c0227b6be" providerId="LiveId" clId="{DA2216A3-AFDB-469F-A6C2-9C653D1A4518}" dt="2020-03-30T08:42:47.511" v="3905" actId="2696"/>
      <pc:docMkLst>
        <pc:docMk/>
      </pc:docMkLst>
      <pc:sldChg chg="addSp modSp">
        <pc:chgData name="Avineet Singh" userId="d427285c0227b6be" providerId="LiveId" clId="{DA2216A3-AFDB-469F-A6C2-9C653D1A4518}" dt="2020-03-27T07:01:24.620" v="3757" actId="27636"/>
        <pc:sldMkLst>
          <pc:docMk/>
          <pc:sldMk cId="1706899115" sldId="256"/>
        </pc:sldMkLst>
        <pc:spChg chg="mod">
          <ac:chgData name="Avineet Singh" userId="d427285c0227b6be" providerId="LiveId" clId="{DA2216A3-AFDB-469F-A6C2-9C653D1A4518}" dt="2020-03-27T07:01:24.620" v="3757" actId="27636"/>
          <ac:spMkLst>
            <pc:docMk/>
            <pc:sldMk cId="1706899115" sldId="256"/>
            <ac:spMk id="4" creationId="{1EAEFF0E-A69F-491E-A1D2-A49DE827EEEF}"/>
          </ac:spMkLst>
        </pc:spChg>
        <pc:picChg chg="add mod">
          <ac:chgData name="Avineet Singh" userId="d427285c0227b6be" providerId="LiveId" clId="{DA2216A3-AFDB-469F-A6C2-9C653D1A4518}" dt="2020-03-27T07:01:07.065" v="3753" actId="1076"/>
          <ac:picMkLst>
            <pc:docMk/>
            <pc:sldMk cId="1706899115" sldId="256"/>
            <ac:picMk id="126" creationId="{520F3FB0-623C-4A7A-9FE3-6CF5DDA43E1A}"/>
          </ac:picMkLst>
        </pc:picChg>
      </pc:sldChg>
      <pc:sldChg chg="addSp modSp">
        <pc:chgData name="Avineet Singh" userId="d427285c0227b6be" providerId="LiveId" clId="{DA2216A3-AFDB-469F-A6C2-9C653D1A4518}" dt="2020-03-29T06:46:48.284" v="3767" actId="20577"/>
        <pc:sldMkLst>
          <pc:docMk/>
          <pc:sldMk cId="1881955257" sldId="257"/>
        </pc:sldMkLst>
        <pc:spChg chg="mod">
          <ac:chgData name="Avineet Singh" userId="d427285c0227b6be" providerId="LiveId" clId="{DA2216A3-AFDB-469F-A6C2-9C653D1A4518}" dt="2020-03-27T01:33:16.699" v="268" actId="14100"/>
          <ac:spMkLst>
            <pc:docMk/>
            <pc:sldMk cId="1881955257" sldId="257"/>
            <ac:spMk id="2" creationId="{0051B176-E6B5-46A2-AB92-3EAF4D68CDD9}"/>
          </ac:spMkLst>
        </pc:spChg>
        <pc:spChg chg="add mod">
          <ac:chgData name="Avineet Singh" userId="d427285c0227b6be" providerId="LiveId" clId="{DA2216A3-AFDB-469F-A6C2-9C653D1A4518}" dt="2020-03-29T06:46:48.284" v="3767" actId="20577"/>
          <ac:spMkLst>
            <pc:docMk/>
            <pc:sldMk cId="1881955257" sldId="257"/>
            <ac:spMk id="3" creationId="{56FC7AF0-0A8A-43DC-92F4-61C8DE76FA15}"/>
          </ac:spMkLst>
        </pc:spChg>
      </pc:sldChg>
      <pc:sldChg chg="modSp add">
        <pc:chgData name="Avineet Singh" userId="d427285c0227b6be" providerId="LiveId" clId="{DA2216A3-AFDB-469F-A6C2-9C653D1A4518}" dt="2020-03-30T01:12:08.041" v="3811" actId="20577"/>
        <pc:sldMkLst>
          <pc:docMk/>
          <pc:sldMk cId="1625089880" sldId="258"/>
        </pc:sldMkLst>
        <pc:spChg chg="mod">
          <ac:chgData name="Avineet Singh" userId="d427285c0227b6be" providerId="LiveId" clId="{DA2216A3-AFDB-469F-A6C2-9C653D1A4518}" dt="2020-03-27T01:37:19.268" v="347" actId="14100"/>
          <ac:spMkLst>
            <pc:docMk/>
            <pc:sldMk cId="1625089880" sldId="258"/>
            <ac:spMk id="2" creationId="{732B784F-D467-45F4-920A-BBEEDA60B3CC}"/>
          </ac:spMkLst>
        </pc:spChg>
        <pc:spChg chg="mod">
          <ac:chgData name="Avineet Singh" userId="d427285c0227b6be" providerId="LiveId" clId="{DA2216A3-AFDB-469F-A6C2-9C653D1A4518}" dt="2020-03-30T01:12:08.041" v="3811" actId="20577"/>
          <ac:spMkLst>
            <pc:docMk/>
            <pc:sldMk cId="1625089880" sldId="258"/>
            <ac:spMk id="3" creationId="{D9DDB53F-22CC-4F71-A739-43DF206C6F47}"/>
          </ac:spMkLst>
        </pc:spChg>
      </pc:sldChg>
      <pc:sldChg chg="modSp add ord">
        <pc:chgData name="Avineet Singh" userId="d427285c0227b6be" providerId="LiveId" clId="{DA2216A3-AFDB-469F-A6C2-9C653D1A4518}" dt="2020-03-30T02:52:59.799" v="3865"/>
        <pc:sldMkLst>
          <pc:docMk/>
          <pc:sldMk cId="1152786667" sldId="259"/>
        </pc:sldMkLst>
        <pc:spChg chg="mod">
          <ac:chgData name="Avineet Singh" userId="d427285c0227b6be" providerId="LiveId" clId="{DA2216A3-AFDB-469F-A6C2-9C653D1A4518}" dt="2020-03-27T04:48:28.807" v="579" actId="20577"/>
          <ac:spMkLst>
            <pc:docMk/>
            <pc:sldMk cId="1152786667" sldId="259"/>
            <ac:spMk id="2" creationId="{60A10E1C-B25B-4C01-8F66-D5F40744D0E0}"/>
          </ac:spMkLst>
        </pc:spChg>
        <pc:spChg chg="mod">
          <ac:chgData name="Avineet Singh" userId="d427285c0227b6be" providerId="LiveId" clId="{DA2216A3-AFDB-469F-A6C2-9C653D1A4518}" dt="2020-03-27T04:51:29.764" v="808" actId="255"/>
          <ac:spMkLst>
            <pc:docMk/>
            <pc:sldMk cId="1152786667" sldId="259"/>
            <ac:spMk id="3" creationId="{78AD7494-AB90-4F22-BF83-693AA7285C76}"/>
          </ac:spMkLst>
        </pc:spChg>
      </pc:sldChg>
      <pc:sldChg chg="modSp add">
        <pc:chgData name="Avineet Singh" userId="d427285c0227b6be" providerId="LiveId" clId="{DA2216A3-AFDB-469F-A6C2-9C653D1A4518}" dt="2020-03-27T04:55:31.454" v="943" actId="14100"/>
        <pc:sldMkLst>
          <pc:docMk/>
          <pc:sldMk cId="4017934192" sldId="260"/>
        </pc:sldMkLst>
        <pc:spChg chg="mod">
          <ac:chgData name="Avineet Singh" userId="d427285c0227b6be" providerId="LiveId" clId="{DA2216A3-AFDB-469F-A6C2-9C653D1A4518}" dt="2020-03-27T04:55:31.454" v="943" actId="14100"/>
          <ac:spMkLst>
            <pc:docMk/>
            <pc:sldMk cId="4017934192" sldId="260"/>
            <ac:spMk id="3" creationId="{78AD7494-AB90-4F22-BF83-693AA7285C76}"/>
          </ac:spMkLst>
        </pc:spChg>
      </pc:sldChg>
      <pc:sldChg chg="modSp add">
        <pc:chgData name="Avineet Singh" userId="d427285c0227b6be" providerId="LiveId" clId="{DA2216A3-AFDB-469F-A6C2-9C653D1A4518}" dt="2020-03-27T04:58:33.044" v="1003" actId="255"/>
        <pc:sldMkLst>
          <pc:docMk/>
          <pc:sldMk cId="4059368217" sldId="261"/>
        </pc:sldMkLst>
        <pc:spChg chg="mod">
          <ac:chgData name="Avineet Singh" userId="d427285c0227b6be" providerId="LiveId" clId="{DA2216A3-AFDB-469F-A6C2-9C653D1A4518}" dt="2020-03-27T04:56:09.258" v="959" actId="20577"/>
          <ac:spMkLst>
            <pc:docMk/>
            <pc:sldMk cId="4059368217" sldId="261"/>
            <ac:spMk id="2" creationId="{60A10E1C-B25B-4C01-8F66-D5F40744D0E0}"/>
          </ac:spMkLst>
        </pc:spChg>
        <pc:spChg chg="mod">
          <ac:chgData name="Avineet Singh" userId="d427285c0227b6be" providerId="LiveId" clId="{DA2216A3-AFDB-469F-A6C2-9C653D1A4518}" dt="2020-03-27T04:58:33.044" v="1003" actId="255"/>
          <ac:spMkLst>
            <pc:docMk/>
            <pc:sldMk cId="4059368217" sldId="261"/>
            <ac:spMk id="3" creationId="{78AD7494-AB90-4F22-BF83-693AA7285C76}"/>
          </ac:spMkLst>
        </pc:spChg>
      </pc:sldChg>
      <pc:sldChg chg="modSp add">
        <pc:chgData name="Avineet Singh" userId="d427285c0227b6be" providerId="LiveId" clId="{DA2216A3-AFDB-469F-A6C2-9C653D1A4518}" dt="2020-03-27T05:09:51.670" v="1510" actId="20577"/>
        <pc:sldMkLst>
          <pc:docMk/>
          <pc:sldMk cId="3816991649" sldId="262"/>
        </pc:sldMkLst>
        <pc:spChg chg="mod">
          <ac:chgData name="Avineet Singh" userId="d427285c0227b6be" providerId="LiveId" clId="{DA2216A3-AFDB-469F-A6C2-9C653D1A4518}" dt="2020-03-27T05:09:51.670" v="1510" actId="20577"/>
          <ac:spMkLst>
            <pc:docMk/>
            <pc:sldMk cId="3816991649" sldId="262"/>
            <ac:spMk id="3" creationId="{78AD7494-AB90-4F22-BF83-693AA7285C76}"/>
          </ac:spMkLst>
        </pc:spChg>
      </pc:sldChg>
      <pc:sldChg chg="modSp add">
        <pc:chgData name="Avineet Singh" userId="d427285c0227b6be" providerId="LiveId" clId="{DA2216A3-AFDB-469F-A6C2-9C653D1A4518}" dt="2020-03-27T05:05:39.279" v="1279" actId="27636"/>
        <pc:sldMkLst>
          <pc:docMk/>
          <pc:sldMk cId="2901125284" sldId="263"/>
        </pc:sldMkLst>
        <pc:spChg chg="mod">
          <ac:chgData name="Avineet Singh" userId="d427285c0227b6be" providerId="LiveId" clId="{DA2216A3-AFDB-469F-A6C2-9C653D1A4518}" dt="2020-03-27T05:05:39.279" v="1279" actId="27636"/>
          <ac:spMkLst>
            <pc:docMk/>
            <pc:sldMk cId="2901125284" sldId="263"/>
            <ac:spMk id="3" creationId="{78AD7494-AB90-4F22-BF83-693AA7285C76}"/>
          </ac:spMkLst>
        </pc:spChg>
      </pc:sldChg>
      <pc:sldChg chg="modSp add">
        <pc:chgData name="Avineet Singh" userId="d427285c0227b6be" providerId="LiveId" clId="{DA2216A3-AFDB-469F-A6C2-9C653D1A4518}" dt="2020-03-27T06:58:33.924" v="3751" actId="20577"/>
        <pc:sldMkLst>
          <pc:docMk/>
          <pc:sldMk cId="668844894" sldId="264"/>
        </pc:sldMkLst>
        <pc:spChg chg="mod">
          <ac:chgData name="Avineet Singh" userId="d427285c0227b6be" providerId="LiveId" clId="{DA2216A3-AFDB-469F-A6C2-9C653D1A4518}" dt="2020-03-27T06:58:33.924" v="3751" actId="20577"/>
          <ac:spMkLst>
            <pc:docMk/>
            <pc:sldMk cId="668844894" sldId="264"/>
            <ac:spMk id="3" creationId="{78AD7494-AB90-4F22-BF83-693AA7285C76}"/>
          </ac:spMkLst>
        </pc:spChg>
      </pc:sldChg>
      <pc:sldChg chg="modSp add">
        <pc:chgData name="Avineet Singh" userId="d427285c0227b6be" providerId="LiveId" clId="{DA2216A3-AFDB-469F-A6C2-9C653D1A4518}" dt="2020-03-27T05:16:17.972" v="1651" actId="20577"/>
        <pc:sldMkLst>
          <pc:docMk/>
          <pc:sldMk cId="4135075952" sldId="265"/>
        </pc:sldMkLst>
        <pc:spChg chg="mod">
          <ac:chgData name="Avineet Singh" userId="d427285c0227b6be" providerId="LiveId" clId="{DA2216A3-AFDB-469F-A6C2-9C653D1A4518}" dt="2020-03-27T05:16:17.972" v="1651" actId="20577"/>
          <ac:spMkLst>
            <pc:docMk/>
            <pc:sldMk cId="4135075952" sldId="265"/>
            <ac:spMk id="3" creationId="{78AD7494-AB90-4F22-BF83-693AA7285C76}"/>
          </ac:spMkLst>
        </pc:spChg>
      </pc:sldChg>
      <pc:sldChg chg="modSp add del">
        <pc:chgData name="Avineet Singh" userId="d427285c0227b6be" providerId="LiveId" clId="{DA2216A3-AFDB-469F-A6C2-9C653D1A4518}" dt="2020-03-30T08:42:47.511" v="3905" actId="2696"/>
        <pc:sldMkLst>
          <pc:docMk/>
          <pc:sldMk cId="47416544" sldId="266"/>
        </pc:sldMkLst>
        <pc:spChg chg="mod">
          <ac:chgData name="Avineet Singh" userId="d427285c0227b6be" providerId="LiveId" clId="{DA2216A3-AFDB-469F-A6C2-9C653D1A4518}" dt="2020-03-27T05:16:50.783" v="1689" actId="20577"/>
          <ac:spMkLst>
            <pc:docMk/>
            <pc:sldMk cId="47416544" sldId="266"/>
            <ac:spMk id="2" creationId="{60A10E1C-B25B-4C01-8F66-D5F40744D0E0}"/>
          </ac:spMkLst>
        </pc:spChg>
        <pc:spChg chg="mod">
          <ac:chgData name="Avineet Singh" userId="d427285c0227b6be" providerId="LiveId" clId="{DA2216A3-AFDB-469F-A6C2-9C653D1A4518}" dt="2020-03-27T05:21:13.675" v="1783" actId="313"/>
          <ac:spMkLst>
            <pc:docMk/>
            <pc:sldMk cId="47416544" sldId="266"/>
            <ac:spMk id="3" creationId="{78AD7494-AB90-4F22-BF83-693AA7285C76}"/>
          </ac:spMkLst>
        </pc:spChg>
      </pc:sldChg>
      <pc:sldChg chg="modSp add">
        <pc:chgData name="Avineet Singh" userId="d427285c0227b6be" providerId="LiveId" clId="{DA2216A3-AFDB-469F-A6C2-9C653D1A4518}" dt="2020-03-30T08:41:28.393" v="3904" actId="20577"/>
        <pc:sldMkLst>
          <pc:docMk/>
          <pc:sldMk cId="1821729373" sldId="267"/>
        </pc:sldMkLst>
        <pc:spChg chg="mod">
          <ac:chgData name="Avineet Singh" userId="d427285c0227b6be" providerId="LiveId" clId="{DA2216A3-AFDB-469F-A6C2-9C653D1A4518}" dt="2020-03-30T08:41:28.393" v="3904" actId="20577"/>
          <ac:spMkLst>
            <pc:docMk/>
            <pc:sldMk cId="1821729373" sldId="267"/>
            <ac:spMk id="3" creationId="{78AD7494-AB90-4F22-BF83-693AA7285C76}"/>
          </ac:spMkLst>
        </pc:spChg>
      </pc:sldChg>
      <pc:sldChg chg="addSp delSp modSp add mod setBg">
        <pc:chgData name="Avineet Singh" userId="d427285c0227b6be" providerId="LiveId" clId="{DA2216A3-AFDB-469F-A6C2-9C653D1A4518}" dt="2020-03-27T05:29:00.740" v="1799" actId="1076"/>
        <pc:sldMkLst>
          <pc:docMk/>
          <pc:sldMk cId="325339535" sldId="268"/>
        </pc:sldMkLst>
        <pc:spChg chg="mod">
          <ac:chgData name="Avineet Singh" userId="d427285c0227b6be" providerId="LiveId" clId="{DA2216A3-AFDB-469F-A6C2-9C653D1A4518}" dt="2020-03-27T05:28:44.329" v="1797" actId="255"/>
          <ac:spMkLst>
            <pc:docMk/>
            <pc:sldMk cId="325339535" sldId="268"/>
            <ac:spMk id="2" creationId="{60A10E1C-B25B-4C01-8F66-D5F40744D0E0}"/>
          </ac:spMkLst>
        </pc:spChg>
        <pc:spChg chg="del mod">
          <ac:chgData name="Avineet Singh" userId="d427285c0227b6be" providerId="LiveId" clId="{DA2216A3-AFDB-469F-A6C2-9C653D1A4518}" dt="2020-03-27T05:26:40.624" v="1792"/>
          <ac:spMkLst>
            <pc:docMk/>
            <pc:sldMk cId="325339535" sldId="268"/>
            <ac:spMk id="3" creationId="{78AD7494-AB90-4F22-BF83-693AA7285C76}"/>
          </ac:spMkLst>
        </pc:spChg>
        <pc:spChg chg="add del mod">
          <ac:chgData name="Avineet Singh" userId="d427285c0227b6be" providerId="LiveId" clId="{DA2216A3-AFDB-469F-A6C2-9C653D1A4518}" dt="2020-03-27T05:27:15.311" v="1793"/>
          <ac:spMkLst>
            <pc:docMk/>
            <pc:sldMk cId="325339535" sldId="268"/>
            <ac:spMk id="5" creationId="{F134965B-2237-4C59-99F9-8921CB709448}"/>
          </ac:spMkLst>
        </pc:spChg>
        <pc:grpChg chg="add del">
          <ac:chgData name="Avineet Singh" userId="d427285c0227b6be" providerId="LiveId" clId="{DA2216A3-AFDB-469F-A6C2-9C653D1A4518}" dt="2020-03-27T05:26:11.579" v="1789" actId="26606"/>
          <ac:grpSpMkLst>
            <pc:docMk/>
            <pc:sldMk cId="325339535" sldId="268"/>
            <ac:grpSpMk id="9" creationId="{EF58D138-35FF-4A3E-9FCD-A6044FD3CB63}"/>
          </ac:grpSpMkLst>
        </pc:grpChg>
        <pc:grpChg chg="add del">
          <ac:chgData name="Avineet Singh" userId="d427285c0227b6be" providerId="LiveId" clId="{DA2216A3-AFDB-469F-A6C2-9C653D1A4518}" dt="2020-03-27T05:26:11.579" v="1789" actId="26606"/>
          <ac:grpSpMkLst>
            <pc:docMk/>
            <pc:sldMk cId="325339535" sldId="268"/>
            <ac:grpSpMk id="13" creationId="{B6B0FEEE-81F6-4CFD-9F19-7422C2BBB738}"/>
          </ac:grpSpMkLst>
        </pc:grpChg>
        <pc:grpChg chg="add del">
          <ac:chgData name="Avineet Singh" userId="d427285c0227b6be" providerId="LiveId" clId="{DA2216A3-AFDB-469F-A6C2-9C653D1A4518}" dt="2020-03-27T05:26:11.579" v="1789" actId="26606"/>
          <ac:grpSpMkLst>
            <pc:docMk/>
            <pc:sldMk cId="325339535" sldId="268"/>
            <ac:grpSpMk id="42" creationId="{ED8042C1-215E-4C21-BB6B-38C5EE46944D}"/>
          </ac:grpSpMkLst>
        </pc:grpChg>
        <pc:picChg chg="add del mod ord">
          <ac:chgData name="Avineet Singh" userId="d427285c0227b6be" providerId="LiveId" clId="{DA2216A3-AFDB-469F-A6C2-9C653D1A4518}" dt="2020-03-27T05:26:19.061" v="1790"/>
          <ac:picMkLst>
            <pc:docMk/>
            <pc:sldMk cId="325339535" sldId="268"/>
            <ac:picMk id="4" creationId="{9687C07D-0F43-4ED2-9ECA-466A94765B5D}"/>
          </ac:picMkLst>
        </pc:picChg>
        <pc:picChg chg="add mod">
          <ac:chgData name="Avineet Singh" userId="d427285c0227b6be" providerId="LiveId" clId="{DA2216A3-AFDB-469F-A6C2-9C653D1A4518}" dt="2020-03-27T05:29:00.740" v="1799" actId="1076"/>
          <ac:picMkLst>
            <pc:docMk/>
            <pc:sldMk cId="325339535" sldId="268"/>
            <ac:picMk id="6" creationId="{6939B8DC-A5D1-4E58-98AF-8281D7BD9EA4}"/>
          </ac:picMkLst>
        </pc:picChg>
        <pc:picChg chg="add mod">
          <ac:chgData name="Avineet Singh" userId="d427285c0227b6be" providerId="LiveId" clId="{DA2216A3-AFDB-469F-A6C2-9C653D1A4518}" dt="2020-03-27T05:28:56.884" v="1798" actId="1076"/>
          <ac:picMkLst>
            <pc:docMk/>
            <pc:sldMk cId="325339535" sldId="268"/>
            <ac:picMk id="7" creationId="{455BD0BE-8C07-41F8-B019-582B5BB83F36}"/>
          </ac:picMkLst>
        </pc:picChg>
      </pc:sldChg>
      <pc:sldChg chg="addSp delSp modSp add">
        <pc:chgData name="Avineet Singh" userId="d427285c0227b6be" providerId="LiveId" clId="{DA2216A3-AFDB-469F-A6C2-9C653D1A4518}" dt="2020-03-27T05:31:50.766" v="1810" actId="1076"/>
        <pc:sldMkLst>
          <pc:docMk/>
          <pc:sldMk cId="3323002469" sldId="269"/>
        </pc:sldMkLst>
        <pc:spChg chg="mod">
          <ac:chgData name="Avineet Singh" userId="d427285c0227b6be" providerId="LiveId" clId="{DA2216A3-AFDB-469F-A6C2-9C653D1A4518}" dt="2020-03-27T05:29:37.769" v="1802" actId="122"/>
          <ac:spMkLst>
            <pc:docMk/>
            <pc:sldMk cId="3323002469" sldId="269"/>
            <ac:spMk id="2" creationId="{04BD646B-7C1B-4E23-911F-FB2DE9B35738}"/>
          </ac:spMkLst>
        </pc:spChg>
        <pc:spChg chg="del">
          <ac:chgData name="Avineet Singh" userId="d427285c0227b6be" providerId="LiveId" clId="{DA2216A3-AFDB-469F-A6C2-9C653D1A4518}" dt="2020-03-27T05:30:09.575" v="1803"/>
          <ac:spMkLst>
            <pc:docMk/>
            <pc:sldMk cId="3323002469" sldId="269"/>
            <ac:spMk id="3" creationId="{B079CD85-2779-4DCB-B224-45EB632B3DAB}"/>
          </ac:spMkLst>
        </pc:spChg>
        <pc:spChg chg="add del mod">
          <ac:chgData name="Avineet Singh" userId="d427285c0227b6be" providerId="LiveId" clId="{DA2216A3-AFDB-469F-A6C2-9C653D1A4518}" dt="2020-03-27T05:31:10.966" v="1808"/>
          <ac:spMkLst>
            <pc:docMk/>
            <pc:sldMk cId="3323002469" sldId="269"/>
            <ac:spMk id="6" creationId="{48403EAB-3D22-4FD1-A348-C2644ABBA39A}"/>
          </ac:spMkLst>
        </pc:spChg>
        <pc:picChg chg="add del mod">
          <ac:chgData name="Avineet Singh" userId="d427285c0227b6be" providerId="LiveId" clId="{DA2216A3-AFDB-469F-A6C2-9C653D1A4518}" dt="2020-03-27T05:30:33.413" v="1807" actId="478"/>
          <ac:picMkLst>
            <pc:docMk/>
            <pc:sldMk cId="3323002469" sldId="269"/>
            <ac:picMk id="4" creationId="{0F3BD65C-FE1D-4BE2-8372-813758D45552}"/>
          </ac:picMkLst>
        </pc:picChg>
        <pc:picChg chg="add mod">
          <ac:chgData name="Avineet Singh" userId="d427285c0227b6be" providerId="LiveId" clId="{DA2216A3-AFDB-469F-A6C2-9C653D1A4518}" dt="2020-03-27T05:31:10.966" v="1808"/>
          <ac:picMkLst>
            <pc:docMk/>
            <pc:sldMk cId="3323002469" sldId="269"/>
            <ac:picMk id="7" creationId="{792560C5-F657-4923-A0CE-F56E0555D20B}"/>
          </ac:picMkLst>
        </pc:picChg>
        <pc:picChg chg="add mod">
          <ac:chgData name="Avineet Singh" userId="d427285c0227b6be" providerId="LiveId" clId="{DA2216A3-AFDB-469F-A6C2-9C653D1A4518}" dt="2020-03-27T05:31:50.766" v="1810" actId="1076"/>
          <ac:picMkLst>
            <pc:docMk/>
            <pc:sldMk cId="3323002469" sldId="269"/>
            <ac:picMk id="8" creationId="{3A757CFE-1F6A-4C2C-92E8-726D46391947}"/>
          </ac:picMkLst>
        </pc:picChg>
      </pc:sldChg>
      <pc:sldChg chg="addSp modSp add ord">
        <pc:chgData name="Avineet Singh" userId="d427285c0227b6be" providerId="LiveId" clId="{DA2216A3-AFDB-469F-A6C2-9C653D1A4518}" dt="2020-03-27T05:36:41.777" v="1897" actId="12"/>
        <pc:sldMkLst>
          <pc:docMk/>
          <pc:sldMk cId="323745042" sldId="270"/>
        </pc:sldMkLst>
        <pc:spChg chg="mod">
          <ac:chgData name="Avineet Singh" userId="d427285c0227b6be" providerId="LiveId" clId="{DA2216A3-AFDB-469F-A6C2-9C653D1A4518}" dt="2020-03-27T05:33:40.732" v="1861" actId="20577"/>
          <ac:spMkLst>
            <pc:docMk/>
            <pc:sldMk cId="323745042" sldId="270"/>
            <ac:spMk id="2" creationId="{60A10E1C-B25B-4C01-8F66-D5F40744D0E0}"/>
          </ac:spMkLst>
        </pc:spChg>
        <pc:spChg chg="mod">
          <ac:chgData name="Avineet Singh" userId="d427285c0227b6be" providerId="LiveId" clId="{DA2216A3-AFDB-469F-A6C2-9C653D1A4518}" dt="2020-03-27T05:36:41.777" v="1897" actId="12"/>
          <ac:spMkLst>
            <pc:docMk/>
            <pc:sldMk cId="323745042" sldId="270"/>
            <ac:spMk id="3" creationId="{78AD7494-AB90-4F22-BF83-693AA7285C76}"/>
          </ac:spMkLst>
        </pc:spChg>
        <pc:picChg chg="add mod">
          <ac:chgData name="Avineet Singh" userId="d427285c0227b6be" providerId="LiveId" clId="{DA2216A3-AFDB-469F-A6C2-9C653D1A4518}" dt="2020-03-27T05:36:28.122" v="1896" actId="14100"/>
          <ac:picMkLst>
            <pc:docMk/>
            <pc:sldMk cId="323745042" sldId="270"/>
            <ac:picMk id="4" creationId="{222A9783-FD67-4DE0-B730-89A6BBB482A3}"/>
          </ac:picMkLst>
        </pc:picChg>
      </pc:sldChg>
      <pc:sldChg chg="addSp delSp modSp add">
        <pc:chgData name="Avineet Singh" userId="d427285c0227b6be" providerId="LiveId" clId="{DA2216A3-AFDB-469F-A6C2-9C653D1A4518}" dt="2020-03-27T05:45:04.882" v="1952" actId="1076"/>
        <pc:sldMkLst>
          <pc:docMk/>
          <pc:sldMk cId="1010291287" sldId="271"/>
        </pc:sldMkLst>
        <pc:spChg chg="mod">
          <ac:chgData name="Avineet Singh" userId="d427285c0227b6be" providerId="LiveId" clId="{DA2216A3-AFDB-469F-A6C2-9C653D1A4518}" dt="2020-03-27T05:44:26.372" v="1950" actId="14100"/>
          <ac:spMkLst>
            <pc:docMk/>
            <pc:sldMk cId="1010291287" sldId="271"/>
            <ac:spMk id="3" creationId="{78AD7494-AB90-4F22-BF83-693AA7285C76}"/>
          </ac:spMkLst>
        </pc:spChg>
        <pc:picChg chg="del">
          <ac:chgData name="Avineet Singh" userId="d427285c0227b6be" providerId="LiveId" clId="{DA2216A3-AFDB-469F-A6C2-9C653D1A4518}" dt="2020-03-27T05:41:40.265" v="1899" actId="478"/>
          <ac:picMkLst>
            <pc:docMk/>
            <pc:sldMk cId="1010291287" sldId="271"/>
            <ac:picMk id="4" creationId="{222A9783-FD67-4DE0-B730-89A6BBB482A3}"/>
          </ac:picMkLst>
        </pc:picChg>
        <pc:picChg chg="add del mod">
          <ac:chgData name="Avineet Singh" userId="d427285c0227b6be" providerId="LiveId" clId="{DA2216A3-AFDB-469F-A6C2-9C653D1A4518}" dt="2020-03-27T05:43:37.118" v="1945" actId="478"/>
          <ac:picMkLst>
            <pc:docMk/>
            <pc:sldMk cId="1010291287" sldId="271"/>
            <ac:picMk id="5" creationId="{00A7D35F-79A5-4C8D-80D6-CC1D84EA35ED}"/>
          </ac:picMkLst>
        </pc:picChg>
        <pc:picChg chg="add mod">
          <ac:chgData name="Avineet Singh" userId="d427285c0227b6be" providerId="LiveId" clId="{DA2216A3-AFDB-469F-A6C2-9C653D1A4518}" dt="2020-03-27T05:44:17.960" v="1949" actId="14100"/>
          <ac:picMkLst>
            <pc:docMk/>
            <pc:sldMk cId="1010291287" sldId="271"/>
            <ac:picMk id="6" creationId="{8542CC9B-AA71-4DC5-9155-221CBCF221CF}"/>
          </ac:picMkLst>
        </pc:picChg>
        <pc:picChg chg="add mod">
          <ac:chgData name="Avineet Singh" userId="d427285c0227b6be" providerId="LiveId" clId="{DA2216A3-AFDB-469F-A6C2-9C653D1A4518}" dt="2020-03-27T05:45:04.882" v="1952" actId="1076"/>
          <ac:picMkLst>
            <pc:docMk/>
            <pc:sldMk cId="1010291287" sldId="271"/>
            <ac:picMk id="7" creationId="{6276F02D-5B77-45AD-85C4-F98FCF638A9E}"/>
          </ac:picMkLst>
        </pc:picChg>
      </pc:sldChg>
      <pc:sldChg chg="modSp add ord">
        <pc:chgData name="Avineet Singh" userId="d427285c0227b6be" providerId="LiveId" clId="{DA2216A3-AFDB-469F-A6C2-9C653D1A4518}" dt="2020-03-27T05:48:59.858" v="2005" actId="12"/>
        <pc:sldMkLst>
          <pc:docMk/>
          <pc:sldMk cId="2177440164" sldId="272"/>
        </pc:sldMkLst>
        <pc:spChg chg="mod">
          <ac:chgData name="Avineet Singh" userId="d427285c0227b6be" providerId="LiveId" clId="{DA2216A3-AFDB-469F-A6C2-9C653D1A4518}" dt="2020-03-27T05:45:50.910" v="1955"/>
          <ac:spMkLst>
            <pc:docMk/>
            <pc:sldMk cId="2177440164" sldId="272"/>
            <ac:spMk id="2" creationId="{60A10E1C-B25B-4C01-8F66-D5F40744D0E0}"/>
          </ac:spMkLst>
        </pc:spChg>
        <pc:spChg chg="mod">
          <ac:chgData name="Avineet Singh" userId="d427285c0227b6be" providerId="LiveId" clId="{DA2216A3-AFDB-469F-A6C2-9C653D1A4518}" dt="2020-03-27T05:48:59.858" v="2005" actId="12"/>
          <ac:spMkLst>
            <pc:docMk/>
            <pc:sldMk cId="2177440164" sldId="272"/>
            <ac:spMk id="3" creationId="{78AD7494-AB90-4F22-BF83-693AA7285C76}"/>
          </ac:spMkLst>
        </pc:spChg>
      </pc:sldChg>
      <pc:sldChg chg="modSp add">
        <pc:chgData name="Avineet Singh" userId="d427285c0227b6be" providerId="LiveId" clId="{DA2216A3-AFDB-469F-A6C2-9C653D1A4518}" dt="2020-03-27T05:51:34.167" v="2162" actId="12"/>
        <pc:sldMkLst>
          <pc:docMk/>
          <pc:sldMk cId="3874480968" sldId="273"/>
        </pc:sldMkLst>
        <pc:spChg chg="mod">
          <ac:chgData name="Avineet Singh" userId="d427285c0227b6be" providerId="LiveId" clId="{DA2216A3-AFDB-469F-A6C2-9C653D1A4518}" dt="2020-03-27T05:51:34.167" v="2162" actId="12"/>
          <ac:spMkLst>
            <pc:docMk/>
            <pc:sldMk cId="3874480968" sldId="273"/>
            <ac:spMk id="3" creationId="{78AD7494-AB90-4F22-BF83-693AA7285C76}"/>
          </ac:spMkLst>
        </pc:spChg>
      </pc:sldChg>
      <pc:sldChg chg="modSp add">
        <pc:chgData name="Avineet Singh" userId="d427285c0227b6be" providerId="LiveId" clId="{DA2216A3-AFDB-469F-A6C2-9C653D1A4518}" dt="2020-03-27T05:53:49.749" v="2265" actId="20577"/>
        <pc:sldMkLst>
          <pc:docMk/>
          <pc:sldMk cId="3575364434" sldId="274"/>
        </pc:sldMkLst>
        <pc:spChg chg="mod">
          <ac:chgData name="Avineet Singh" userId="d427285c0227b6be" providerId="LiveId" clId="{DA2216A3-AFDB-469F-A6C2-9C653D1A4518}" dt="2020-03-27T05:53:49.749" v="2265" actId="20577"/>
          <ac:spMkLst>
            <pc:docMk/>
            <pc:sldMk cId="3575364434" sldId="274"/>
            <ac:spMk id="3" creationId="{78AD7494-AB90-4F22-BF83-693AA7285C76}"/>
          </ac:spMkLst>
        </pc:spChg>
      </pc:sldChg>
      <pc:sldChg chg="addSp delSp modSp add">
        <pc:chgData name="Avineet Singh" userId="d427285c0227b6be" providerId="LiveId" clId="{DA2216A3-AFDB-469F-A6C2-9C653D1A4518}" dt="2020-03-27T05:57:36.196" v="2270" actId="122"/>
        <pc:sldMkLst>
          <pc:docMk/>
          <pc:sldMk cId="271235216" sldId="275"/>
        </pc:sldMkLst>
        <pc:spChg chg="mod">
          <ac:chgData name="Avineet Singh" userId="d427285c0227b6be" providerId="LiveId" clId="{DA2216A3-AFDB-469F-A6C2-9C653D1A4518}" dt="2020-03-27T05:57:36.196" v="2270" actId="122"/>
          <ac:spMkLst>
            <pc:docMk/>
            <pc:sldMk cId="271235216" sldId="275"/>
            <ac:spMk id="2" creationId="{7AEF860E-B264-446A-9F33-518E78A35D4A}"/>
          </ac:spMkLst>
        </pc:spChg>
        <pc:spChg chg="del">
          <ac:chgData name="Avineet Singh" userId="d427285c0227b6be" providerId="LiveId" clId="{DA2216A3-AFDB-469F-A6C2-9C653D1A4518}" dt="2020-03-27T05:57:14.050" v="2268"/>
          <ac:spMkLst>
            <pc:docMk/>
            <pc:sldMk cId="271235216" sldId="275"/>
            <ac:spMk id="3" creationId="{A199D8F6-074D-4257-9294-3654A56D813F}"/>
          </ac:spMkLst>
        </pc:spChg>
        <pc:picChg chg="add mod">
          <ac:chgData name="Avineet Singh" userId="d427285c0227b6be" providerId="LiveId" clId="{DA2216A3-AFDB-469F-A6C2-9C653D1A4518}" dt="2020-03-27T05:57:14.050" v="2268"/>
          <ac:picMkLst>
            <pc:docMk/>
            <pc:sldMk cId="271235216" sldId="275"/>
            <ac:picMk id="4" creationId="{5BB3BE08-90D5-4428-8505-CB9824D194D4}"/>
          </ac:picMkLst>
        </pc:picChg>
      </pc:sldChg>
      <pc:sldChg chg="addSp delSp modSp add">
        <pc:chgData name="Avineet Singh" userId="d427285c0227b6be" providerId="LiveId" clId="{DA2216A3-AFDB-469F-A6C2-9C653D1A4518}" dt="2020-03-27T05:58:36.334" v="2275" actId="14100"/>
        <pc:sldMkLst>
          <pc:docMk/>
          <pc:sldMk cId="1128098881" sldId="276"/>
        </pc:sldMkLst>
        <pc:spChg chg="add del mod">
          <ac:chgData name="Avineet Singh" userId="d427285c0227b6be" providerId="LiveId" clId="{DA2216A3-AFDB-469F-A6C2-9C653D1A4518}" dt="2020-03-27T05:58:25.973" v="2273"/>
          <ac:spMkLst>
            <pc:docMk/>
            <pc:sldMk cId="1128098881" sldId="276"/>
            <ac:spMk id="5" creationId="{9AC224BF-B2F4-4F1A-A70F-86E324660EAE}"/>
          </ac:spMkLst>
        </pc:spChg>
        <pc:picChg chg="del">
          <ac:chgData name="Avineet Singh" userId="d427285c0227b6be" providerId="LiveId" clId="{DA2216A3-AFDB-469F-A6C2-9C653D1A4518}" dt="2020-03-27T05:57:47.725" v="2272" actId="478"/>
          <ac:picMkLst>
            <pc:docMk/>
            <pc:sldMk cId="1128098881" sldId="276"/>
            <ac:picMk id="4" creationId="{5BB3BE08-90D5-4428-8505-CB9824D194D4}"/>
          </ac:picMkLst>
        </pc:picChg>
        <pc:picChg chg="add mod">
          <ac:chgData name="Avineet Singh" userId="d427285c0227b6be" providerId="LiveId" clId="{DA2216A3-AFDB-469F-A6C2-9C653D1A4518}" dt="2020-03-27T05:58:36.334" v="2275" actId="14100"/>
          <ac:picMkLst>
            <pc:docMk/>
            <pc:sldMk cId="1128098881" sldId="276"/>
            <ac:picMk id="6" creationId="{A48A4DD3-9F49-4065-9510-A2A2B22FBD94}"/>
          </ac:picMkLst>
        </pc:picChg>
      </pc:sldChg>
      <pc:sldChg chg="addSp delSp modSp add">
        <pc:chgData name="Avineet Singh" userId="d427285c0227b6be" providerId="LiveId" clId="{DA2216A3-AFDB-469F-A6C2-9C653D1A4518}" dt="2020-03-27T06:00:10.691" v="2283" actId="1076"/>
        <pc:sldMkLst>
          <pc:docMk/>
          <pc:sldMk cId="269139934" sldId="277"/>
        </pc:sldMkLst>
        <pc:spChg chg="add del mod">
          <ac:chgData name="Avineet Singh" userId="d427285c0227b6be" providerId="LiveId" clId="{DA2216A3-AFDB-469F-A6C2-9C653D1A4518}" dt="2020-03-27T05:59:25.910" v="2278"/>
          <ac:spMkLst>
            <pc:docMk/>
            <pc:sldMk cId="269139934" sldId="277"/>
            <ac:spMk id="4" creationId="{8DEA8B12-7C82-4324-95B4-764873610D92}"/>
          </ac:spMkLst>
        </pc:spChg>
        <pc:picChg chg="add mod">
          <ac:chgData name="Avineet Singh" userId="d427285c0227b6be" providerId="LiveId" clId="{DA2216A3-AFDB-469F-A6C2-9C653D1A4518}" dt="2020-03-27T05:59:40.089" v="2281" actId="14100"/>
          <ac:picMkLst>
            <pc:docMk/>
            <pc:sldMk cId="269139934" sldId="277"/>
            <ac:picMk id="5" creationId="{D245236F-88A9-44D4-A040-585EBF76227A}"/>
          </ac:picMkLst>
        </pc:picChg>
        <pc:picChg chg="del">
          <ac:chgData name="Avineet Singh" userId="d427285c0227b6be" providerId="LiveId" clId="{DA2216A3-AFDB-469F-A6C2-9C653D1A4518}" dt="2020-03-27T05:59:01.710" v="2277" actId="478"/>
          <ac:picMkLst>
            <pc:docMk/>
            <pc:sldMk cId="269139934" sldId="277"/>
            <ac:picMk id="6" creationId="{A48A4DD3-9F49-4065-9510-A2A2B22FBD94}"/>
          </ac:picMkLst>
        </pc:picChg>
        <pc:picChg chg="add mod">
          <ac:chgData name="Avineet Singh" userId="d427285c0227b6be" providerId="LiveId" clId="{DA2216A3-AFDB-469F-A6C2-9C653D1A4518}" dt="2020-03-27T06:00:10.691" v="2283" actId="1076"/>
          <ac:picMkLst>
            <pc:docMk/>
            <pc:sldMk cId="269139934" sldId="277"/>
            <ac:picMk id="7" creationId="{6D27A9FA-0266-42A6-BF71-1219885A4D56}"/>
          </ac:picMkLst>
        </pc:picChg>
      </pc:sldChg>
      <pc:sldChg chg="addSp delSp modSp add">
        <pc:chgData name="Avineet Singh" userId="d427285c0227b6be" providerId="LiveId" clId="{DA2216A3-AFDB-469F-A6C2-9C653D1A4518}" dt="2020-03-27T06:01:32.599" v="2293" actId="14100"/>
        <pc:sldMkLst>
          <pc:docMk/>
          <pc:sldMk cId="2090120035" sldId="278"/>
        </pc:sldMkLst>
        <pc:spChg chg="mod">
          <ac:chgData name="Avineet Singh" userId="d427285c0227b6be" providerId="LiveId" clId="{DA2216A3-AFDB-469F-A6C2-9C653D1A4518}" dt="2020-03-27T06:01:32.599" v="2293" actId="14100"/>
          <ac:spMkLst>
            <pc:docMk/>
            <pc:sldMk cId="2090120035" sldId="278"/>
            <ac:spMk id="2" creationId="{7AEF860E-B264-446A-9F33-518E78A35D4A}"/>
          </ac:spMkLst>
        </pc:spChg>
        <pc:spChg chg="add del mod">
          <ac:chgData name="Avineet Singh" userId="d427285c0227b6be" providerId="LiveId" clId="{DA2216A3-AFDB-469F-A6C2-9C653D1A4518}" dt="2020-03-27T06:01:09.310" v="2287"/>
          <ac:spMkLst>
            <pc:docMk/>
            <pc:sldMk cId="2090120035" sldId="278"/>
            <ac:spMk id="4" creationId="{C9118249-3746-4ABA-9ED2-582394150D85}"/>
          </ac:spMkLst>
        </pc:spChg>
        <pc:picChg chg="del">
          <ac:chgData name="Avineet Singh" userId="d427285c0227b6be" providerId="LiveId" clId="{DA2216A3-AFDB-469F-A6C2-9C653D1A4518}" dt="2020-03-27T06:00:30.561" v="2285" actId="478"/>
          <ac:picMkLst>
            <pc:docMk/>
            <pc:sldMk cId="2090120035" sldId="278"/>
            <ac:picMk id="5" creationId="{D245236F-88A9-44D4-A040-585EBF76227A}"/>
          </ac:picMkLst>
        </pc:picChg>
        <pc:picChg chg="add mod">
          <ac:chgData name="Avineet Singh" userId="d427285c0227b6be" providerId="LiveId" clId="{DA2216A3-AFDB-469F-A6C2-9C653D1A4518}" dt="2020-03-27T06:01:25.753" v="2291" actId="1076"/>
          <ac:picMkLst>
            <pc:docMk/>
            <pc:sldMk cId="2090120035" sldId="278"/>
            <ac:picMk id="6" creationId="{1A72537D-30A2-417F-AE06-BEC585CF91FD}"/>
          </ac:picMkLst>
        </pc:picChg>
        <pc:picChg chg="del">
          <ac:chgData name="Avineet Singh" userId="d427285c0227b6be" providerId="LiveId" clId="{DA2216A3-AFDB-469F-A6C2-9C653D1A4518}" dt="2020-03-27T06:00:33.084" v="2286" actId="478"/>
          <ac:picMkLst>
            <pc:docMk/>
            <pc:sldMk cId="2090120035" sldId="278"/>
            <ac:picMk id="7" creationId="{6D27A9FA-0266-42A6-BF71-1219885A4D56}"/>
          </ac:picMkLst>
        </pc:picChg>
      </pc:sldChg>
      <pc:sldChg chg="addSp delSp modSp add del">
        <pc:chgData name="Avineet Singh" userId="d427285c0227b6be" providerId="LiveId" clId="{DA2216A3-AFDB-469F-A6C2-9C653D1A4518}" dt="2020-03-27T06:02:37.557" v="2298" actId="2696"/>
        <pc:sldMkLst>
          <pc:docMk/>
          <pc:sldMk cId="2327647954" sldId="279"/>
        </pc:sldMkLst>
        <pc:spChg chg="add mod">
          <ac:chgData name="Avineet Singh" userId="d427285c0227b6be" providerId="LiveId" clId="{DA2216A3-AFDB-469F-A6C2-9C653D1A4518}" dt="2020-03-27T06:01:44.996" v="2295" actId="478"/>
          <ac:spMkLst>
            <pc:docMk/>
            <pc:sldMk cId="2327647954" sldId="279"/>
            <ac:spMk id="4" creationId="{DE182236-C67E-4780-976C-35DFF6D2AABC}"/>
          </ac:spMkLst>
        </pc:spChg>
        <pc:picChg chg="del">
          <ac:chgData name="Avineet Singh" userId="d427285c0227b6be" providerId="LiveId" clId="{DA2216A3-AFDB-469F-A6C2-9C653D1A4518}" dt="2020-03-27T06:01:44.996" v="2295" actId="478"/>
          <ac:picMkLst>
            <pc:docMk/>
            <pc:sldMk cId="2327647954" sldId="279"/>
            <ac:picMk id="6" creationId="{1A72537D-30A2-417F-AE06-BEC585CF91FD}"/>
          </ac:picMkLst>
        </pc:picChg>
      </pc:sldChg>
      <pc:sldChg chg="modSp add ord">
        <pc:chgData name="Avineet Singh" userId="d427285c0227b6be" providerId="LiveId" clId="{DA2216A3-AFDB-469F-A6C2-9C653D1A4518}" dt="2020-03-27T06:07:53.117" v="2494" actId="12"/>
        <pc:sldMkLst>
          <pc:docMk/>
          <pc:sldMk cId="2678056825" sldId="280"/>
        </pc:sldMkLst>
        <pc:spChg chg="mod">
          <ac:chgData name="Avineet Singh" userId="d427285c0227b6be" providerId="LiveId" clId="{DA2216A3-AFDB-469F-A6C2-9C653D1A4518}" dt="2020-03-27T06:02:58.678" v="2326" actId="20577"/>
          <ac:spMkLst>
            <pc:docMk/>
            <pc:sldMk cId="2678056825" sldId="280"/>
            <ac:spMk id="2" creationId="{60A10E1C-B25B-4C01-8F66-D5F40744D0E0}"/>
          </ac:spMkLst>
        </pc:spChg>
        <pc:spChg chg="mod">
          <ac:chgData name="Avineet Singh" userId="d427285c0227b6be" providerId="LiveId" clId="{DA2216A3-AFDB-469F-A6C2-9C653D1A4518}" dt="2020-03-27T06:07:53.117" v="2494" actId="12"/>
          <ac:spMkLst>
            <pc:docMk/>
            <pc:sldMk cId="2678056825" sldId="280"/>
            <ac:spMk id="3" creationId="{78AD7494-AB90-4F22-BF83-693AA7285C76}"/>
          </ac:spMkLst>
        </pc:spChg>
      </pc:sldChg>
      <pc:sldChg chg="addSp modSp add">
        <pc:chgData name="Avineet Singh" userId="d427285c0227b6be" providerId="LiveId" clId="{DA2216A3-AFDB-469F-A6C2-9C653D1A4518}" dt="2020-03-27T06:10:03.217" v="2550" actId="1076"/>
        <pc:sldMkLst>
          <pc:docMk/>
          <pc:sldMk cId="3194321154" sldId="281"/>
        </pc:sldMkLst>
        <pc:spChg chg="mod">
          <ac:chgData name="Avineet Singh" userId="d427285c0227b6be" providerId="LiveId" clId="{DA2216A3-AFDB-469F-A6C2-9C653D1A4518}" dt="2020-03-27T06:09:19.486" v="2547" actId="20577"/>
          <ac:spMkLst>
            <pc:docMk/>
            <pc:sldMk cId="3194321154" sldId="281"/>
            <ac:spMk id="3" creationId="{78AD7494-AB90-4F22-BF83-693AA7285C76}"/>
          </ac:spMkLst>
        </pc:spChg>
        <pc:picChg chg="add mod">
          <ac:chgData name="Avineet Singh" userId="d427285c0227b6be" providerId="LiveId" clId="{DA2216A3-AFDB-469F-A6C2-9C653D1A4518}" dt="2020-03-27T06:10:03.217" v="2550" actId="1076"/>
          <ac:picMkLst>
            <pc:docMk/>
            <pc:sldMk cId="3194321154" sldId="281"/>
            <ac:picMk id="4" creationId="{B4A64D41-4AF2-4CDE-ADF3-605435A600B5}"/>
          </ac:picMkLst>
        </pc:picChg>
      </pc:sldChg>
      <pc:sldChg chg="delSp modSp add">
        <pc:chgData name="Avineet Singh" userId="d427285c0227b6be" providerId="LiveId" clId="{DA2216A3-AFDB-469F-A6C2-9C653D1A4518}" dt="2020-03-27T06:15:23.753" v="2617" actId="12"/>
        <pc:sldMkLst>
          <pc:docMk/>
          <pc:sldMk cId="43666484" sldId="282"/>
        </pc:sldMkLst>
        <pc:spChg chg="mod">
          <ac:chgData name="Avineet Singh" userId="d427285c0227b6be" providerId="LiveId" clId="{DA2216A3-AFDB-469F-A6C2-9C653D1A4518}" dt="2020-03-27T06:15:23.753" v="2617" actId="12"/>
          <ac:spMkLst>
            <pc:docMk/>
            <pc:sldMk cId="43666484" sldId="282"/>
            <ac:spMk id="3" creationId="{78AD7494-AB90-4F22-BF83-693AA7285C76}"/>
          </ac:spMkLst>
        </pc:spChg>
        <pc:picChg chg="del">
          <ac:chgData name="Avineet Singh" userId="d427285c0227b6be" providerId="LiveId" clId="{DA2216A3-AFDB-469F-A6C2-9C653D1A4518}" dt="2020-03-27T06:10:40.631" v="2552" actId="478"/>
          <ac:picMkLst>
            <pc:docMk/>
            <pc:sldMk cId="43666484" sldId="282"/>
            <ac:picMk id="4" creationId="{B4A64D41-4AF2-4CDE-ADF3-605435A600B5}"/>
          </ac:picMkLst>
        </pc:picChg>
      </pc:sldChg>
      <pc:sldChg chg="addSp modSp add">
        <pc:chgData name="Avineet Singh" userId="d427285c0227b6be" providerId="LiveId" clId="{DA2216A3-AFDB-469F-A6C2-9C653D1A4518}" dt="2020-03-27T06:16:38.180" v="2621" actId="1076"/>
        <pc:sldMkLst>
          <pc:docMk/>
          <pc:sldMk cId="681037525" sldId="283"/>
        </pc:sldMkLst>
        <pc:spChg chg="mod">
          <ac:chgData name="Avineet Singh" userId="d427285c0227b6be" providerId="LiveId" clId="{DA2216A3-AFDB-469F-A6C2-9C653D1A4518}" dt="2020-03-27T06:15:57.865" v="2619" actId="20577"/>
          <ac:spMkLst>
            <pc:docMk/>
            <pc:sldMk cId="681037525" sldId="283"/>
            <ac:spMk id="3" creationId="{78AD7494-AB90-4F22-BF83-693AA7285C76}"/>
          </ac:spMkLst>
        </pc:spChg>
        <pc:picChg chg="add mod">
          <ac:chgData name="Avineet Singh" userId="d427285c0227b6be" providerId="LiveId" clId="{DA2216A3-AFDB-469F-A6C2-9C653D1A4518}" dt="2020-03-27T06:16:38.180" v="2621" actId="1076"/>
          <ac:picMkLst>
            <pc:docMk/>
            <pc:sldMk cId="681037525" sldId="283"/>
            <ac:picMk id="4" creationId="{8D50AA75-0A94-47FD-A28C-739B36059214}"/>
          </ac:picMkLst>
        </pc:picChg>
      </pc:sldChg>
      <pc:sldChg chg="addSp delSp modSp add">
        <pc:chgData name="Avineet Singh" userId="d427285c0227b6be" providerId="LiveId" clId="{DA2216A3-AFDB-469F-A6C2-9C653D1A4518}" dt="2020-03-27T06:19:21.637" v="2771" actId="20577"/>
        <pc:sldMkLst>
          <pc:docMk/>
          <pc:sldMk cId="1013462137" sldId="284"/>
        </pc:sldMkLst>
        <pc:spChg chg="mod">
          <ac:chgData name="Avineet Singh" userId="d427285c0227b6be" providerId="LiveId" clId="{DA2216A3-AFDB-469F-A6C2-9C653D1A4518}" dt="2020-03-27T06:19:21.637" v="2771" actId="20577"/>
          <ac:spMkLst>
            <pc:docMk/>
            <pc:sldMk cId="1013462137" sldId="284"/>
            <ac:spMk id="3" creationId="{78AD7494-AB90-4F22-BF83-693AA7285C76}"/>
          </ac:spMkLst>
        </pc:spChg>
        <pc:picChg chg="del">
          <ac:chgData name="Avineet Singh" userId="d427285c0227b6be" providerId="LiveId" clId="{DA2216A3-AFDB-469F-A6C2-9C653D1A4518}" dt="2020-03-27T06:16:49.064" v="2623" actId="478"/>
          <ac:picMkLst>
            <pc:docMk/>
            <pc:sldMk cId="1013462137" sldId="284"/>
            <ac:picMk id="4" creationId="{8D50AA75-0A94-47FD-A28C-739B36059214}"/>
          </ac:picMkLst>
        </pc:picChg>
        <pc:picChg chg="add del">
          <ac:chgData name="Avineet Singh" userId="d427285c0227b6be" providerId="LiveId" clId="{DA2216A3-AFDB-469F-A6C2-9C653D1A4518}" dt="2020-03-27T06:19:14.087" v="2770"/>
          <ac:picMkLst>
            <pc:docMk/>
            <pc:sldMk cId="1013462137" sldId="284"/>
            <ac:picMk id="5" creationId="{2EFEC04F-13BE-4F7D-AE6E-CDD36C258ACF}"/>
          </ac:picMkLst>
        </pc:picChg>
      </pc:sldChg>
      <pc:sldChg chg="modSp add del">
        <pc:chgData name="Avineet Singh" userId="d427285c0227b6be" providerId="LiveId" clId="{DA2216A3-AFDB-469F-A6C2-9C653D1A4518}" dt="2020-03-27T06:19:42.681" v="2775" actId="2696"/>
        <pc:sldMkLst>
          <pc:docMk/>
          <pc:sldMk cId="3655576323" sldId="285"/>
        </pc:sldMkLst>
        <pc:spChg chg="mod">
          <ac:chgData name="Avineet Singh" userId="d427285c0227b6be" providerId="LiveId" clId="{DA2216A3-AFDB-469F-A6C2-9C653D1A4518}" dt="2020-03-27T06:19:36.004" v="2774" actId="20577"/>
          <ac:spMkLst>
            <pc:docMk/>
            <pc:sldMk cId="3655576323" sldId="285"/>
            <ac:spMk id="2" creationId="{60A10E1C-B25B-4C01-8F66-D5F40744D0E0}"/>
          </ac:spMkLst>
        </pc:spChg>
        <pc:spChg chg="mod">
          <ac:chgData name="Avineet Singh" userId="d427285c0227b6be" providerId="LiveId" clId="{DA2216A3-AFDB-469F-A6C2-9C653D1A4518}" dt="2020-03-27T06:19:32.466" v="2773" actId="20577"/>
          <ac:spMkLst>
            <pc:docMk/>
            <pc:sldMk cId="3655576323" sldId="285"/>
            <ac:spMk id="3" creationId="{78AD7494-AB90-4F22-BF83-693AA7285C76}"/>
          </ac:spMkLst>
        </pc:spChg>
      </pc:sldChg>
      <pc:sldChg chg="addSp add">
        <pc:chgData name="Avineet Singh" userId="d427285c0227b6be" providerId="LiveId" clId="{DA2216A3-AFDB-469F-A6C2-9C653D1A4518}" dt="2020-03-27T06:19:51.348" v="2777"/>
        <pc:sldMkLst>
          <pc:docMk/>
          <pc:sldMk cId="4076118517" sldId="285"/>
        </pc:sldMkLst>
        <pc:picChg chg="add">
          <ac:chgData name="Avineet Singh" userId="d427285c0227b6be" providerId="LiveId" clId="{DA2216A3-AFDB-469F-A6C2-9C653D1A4518}" dt="2020-03-27T06:19:51.348" v="2777"/>
          <ac:picMkLst>
            <pc:docMk/>
            <pc:sldMk cId="4076118517" sldId="285"/>
            <ac:picMk id="2" creationId="{F2996A44-9F01-43B0-AC4E-E6BE6D8CC4BD}"/>
          </ac:picMkLst>
        </pc:picChg>
      </pc:sldChg>
      <pc:sldChg chg="modSp add ord">
        <pc:chgData name="Avineet Singh" userId="d427285c0227b6be" providerId="LiveId" clId="{DA2216A3-AFDB-469F-A6C2-9C653D1A4518}" dt="2020-03-27T06:29:13.110" v="3099" actId="12"/>
        <pc:sldMkLst>
          <pc:docMk/>
          <pc:sldMk cId="3844907610" sldId="286"/>
        </pc:sldMkLst>
        <pc:spChg chg="mod">
          <ac:chgData name="Avineet Singh" userId="d427285c0227b6be" providerId="LiveId" clId="{DA2216A3-AFDB-469F-A6C2-9C653D1A4518}" dt="2020-03-27T06:24:38.895" v="2842" actId="20577"/>
          <ac:spMkLst>
            <pc:docMk/>
            <pc:sldMk cId="3844907610" sldId="286"/>
            <ac:spMk id="2" creationId="{60A10E1C-B25B-4C01-8F66-D5F40744D0E0}"/>
          </ac:spMkLst>
        </pc:spChg>
        <pc:spChg chg="mod">
          <ac:chgData name="Avineet Singh" userId="d427285c0227b6be" providerId="LiveId" clId="{DA2216A3-AFDB-469F-A6C2-9C653D1A4518}" dt="2020-03-27T06:29:13.110" v="3099" actId="12"/>
          <ac:spMkLst>
            <pc:docMk/>
            <pc:sldMk cId="3844907610" sldId="286"/>
            <ac:spMk id="3" creationId="{78AD7494-AB90-4F22-BF83-693AA7285C76}"/>
          </ac:spMkLst>
        </pc:spChg>
      </pc:sldChg>
      <pc:sldChg chg="modSp add">
        <pc:chgData name="Avineet Singh" userId="d427285c0227b6be" providerId="LiveId" clId="{DA2216A3-AFDB-469F-A6C2-9C653D1A4518}" dt="2020-03-27T06:32:25.073" v="3312" actId="255"/>
        <pc:sldMkLst>
          <pc:docMk/>
          <pc:sldMk cId="1987899312" sldId="287"/>
        </pc:sldMkLst>
        <pc:spChg chg="mod">
          <ac:chgData name="Avineet Singh" userId="d427285c0227b6be" providerId="LiveId" clId="{DA2216A3-AFDB-469F-A6C2-9C653D1A4518}" dt="2020-03-27T06:32:25.073" v="3312" actId="255"/>
          <ac:spMkLst>
            <pc:docMk/>
            <pc:sldMk cId="1987899312" sldId="287"/>
            <ac:spMk id="3" creationId="{78AD7494-AB90-4F22-BF83-693AA7285C76}"/>
          </ac:spMkLst>
        </pc:spChg>
      </pc:sldChg>
      <pc:sldChg chg="addSp modSp add">
        <pc:chgData name="Avineet Singh" userId="d427285c0227b6be" providerId="LiveId" clId="{DA2216A3-AFDB-469F-A6C2-9C653D1A4518}" dt="2020-03-27T06:33:50.193" v="3338" actId="14100"/>
        <pc:sldMkLst>
          <pc:docMk/>
          <pc:sldMk cId="705566199" sldId="288"/>
        </pc:sldMkLst>
        <pc:spChg chg="mod">
          <ac:chgData name="Avineet Singh" userId="d427285c0227b6be" providerId="LiveId" clId="{DA2216A3-AFDB-469F-A6C2-9C653D1A4518}" dt="2020-03-27T06:33:40.889" v="3336" actId="20577"/>
          <ac:spMkLst>
            <pc:docMk/>
            <pc:sldMk cId="705566199" sldId="288"/>
            <ac:spMk id="3" creationId="{78AD7494-AB90-4F22-BF83-693AA7285C76}"/>
          </ac:spMkLst>
        </pc:spChg>
        <pc:picChg chg="add mod">
          <ac:chgData name="Avineet Singh" userId="d427285c0227b6be" providerId="LiveId" clId="{DA2216A3-AFDB-469F-A6C2-9C653D1A4518}" dt="2020-03-27T06:33:50.193" v="3338" actId="14100"/>
          <ac:picMkLst>
            <pc:docMk/>
            <pc:sldMk cId="705566199" sldId="288"/>
            <ac:picMk id="4" creationId="{EE41C6CC-41FE-4F62-B341-B2AD60BF59D9}"/>
          </ac:picMkLst>
        </pc:picChg>
      </pc:sldChg>
      <pc:sldChg chg="addSp delSp modSp add">
        <pc:chgData name="Avineet Singh" userId="d427285c0227b6be" providerId="LiveId" clId="{DA2216A3-AFDB-469F-A6C2-9C653D1A4518}" dt="2020-03-27T06:39:34.873" v="3413" actId="1076"/>
        <pc:sldMkLst>
          <pc:docMk/>
          <pc:sldMk cId="1986591316" sldId="289"/>
        </pc:sldMkLst>
        <pc:spChg chg="mod">
          <ac:chgData name="Avineet Singh" userId="d427285c0227b6be" providerId="LiveId" clId="{DA2216A3-AFDB-469F-A6C2-9C653D1A4518}" dt="2020-03-27T06:37:13.216" v="3397" actId="14100"/>
          <ac:spMkLst>
            <pc:docMk/>
            <pc:sldMk cId="1986591316" sldId="289"/>
            <ac:spMk id="2" creationId="{60A10E1C-B25B-4C01-8F66-D5F40744D0E0}"/>
          </ac:spMkLst>
        </pc:spChg>
        <pc:spChg chg="mod">
          <ac:chgData name="Avineet Singh" userId="d427285c0227b6be" providerId="LiveId" clId="{DA2216A3-AFDB-469F-A6C2-9C653D1A4518}" dt="2020-03-27T06:37:43.954" v="3402" actId="20577"/>
          <ac:spMkLst>
            <pc:docMk/>
            <pc:sldMk cId="1986591316" sldId="289"/>
            <ac:spMk id="3" creationId="{78AD7494-AB90-4F22-BF83-693AA7285C76}"/>
          </ac:spMkLst>
        </pc:spChg>
        <pc:picChg chg="del">
          <ac:chgData name="Avineet Singh" userId="d427285c0227b6be" providerId="LiveId" clId="{DA2216A3-AFDB-469F-A6C2-9C653D1A4518}" dt="2020-03-27T06:34:39.229" v="3340" actId="478"/>
          <ac:picMkLst>
            <pc:docMk/>
            <pc:sldMk cId="1986591316" sldId="289"/>
            <ac:picMk id="4" creationId="{EE41C6CC-41FE-4F62-B341-B2AD60BF59D9}"/>
          </ac:picMkLst>
        </pc:picChg>
        <pc:picChg chg="add del mod">
          <ac:chgData name="Avineet Singh" userId="d427285c0227b6be" providerId="LiveId" clId="{DA2216A3-AFDB-469F-A6C2-9C653D1A4518}" dt="2020-03-27T06:38:31.043" v="3407" actId="478"/>
          <ac:picMkLst>
            <pc:docMk/>
            <pc:sldMk cId="1986591316" sldId="289"/>
            <ac:picMk id="5" creationId="{DC443A2C-6BE5-4467-AD15-727B26CD79B6}"/>
          </ac:picMkLst>
        </pc:picChg>
        <pc:picChg chg="add mod">
          <ac:chgData name="Avineet Singh" userId="d427285c0227b6be" providerId="LiveId" clId="{DA2216A3-AFDB-469F-A6C2-9C653D1A4518}" dt="2020-03-27T06:38:59.300" v="3411" actId="1076"/>
          <ac:picMkLst>
            <pc:docMk/>
            <pc:sldMk cId="1986591316" sldId="289"/>
            <ac:picMk id="6" creationId="{490B9F18-F692-4A5D-BC9D-C7B3B33F24F3}"/>
          </ac:picMkLst>
        </pc:picChg>
        <pc:picChg chg="add mod">
          <ac:chgData name="Avineet Singh" userId="d427285c0227b6be" providerId="LiveId" clId="{DA2216A3-AFDB-469F-A6C2-9C653D1A4518}" dt="2020-03-27T06:39:34.873" v="3413" actId="1076"/>
          <ac:picMkLst>
            <pc:docMk/>
            <pc:sldMk cId="1986591316" sldId="289"/>
            <ac:picMk id="7" creationId="{4BD1C77F-947A-4DB6-86F8-6BDBE31FA808}"/>
          </ac:picMkLst>
        </pc:picChg>
      </pc:sldChg>
      <pc:sldChg chg="addSp delSp modSp add">
        <pc:chgData name="Avineet Singh" userId="d427285c0227b6be" providerId="LiveId" clId="{DA2216A3-AFDB-469F-A6C2-9C653D1A4518}" dt="2020-03-27T06:40:51.500" v="3420" actId="1076"/>
        <pc:sldMkLst>
          <pc:docMk/>
          <pc:sldMk cId="357749288" sldId="290"/>
        </pc:sldMkLst>
        <pc:spChg chg="mod">
          <ac:chgData name="Avineet Singh" userId="d427285c0227b6be" providerId="LiveId" clId="{DA2216A3-AFDB-469F-A6C2-9C653D1A4518}" dt="2020-03-27T06:39:51.862" v="3415" actId="20577"/>
          <ac:spMkLst>
            <pc:docMk/>
            <pc:sldMk cId="357749288" sldId="290"/>
            <ac:spMk id="3" creationId="{78AD7494-AB90-4F22-BF83-693AA7285C76}"/>
          </ac:spMkLst>
        </pc:spChg>
        <pc:picChg chg="add">
          <ac:chgData name="Avineet Singh" userId="d427285c0227b6be" providerId="LiveId" clId="{DA2216A3-AFDB-469F-A6C2-9C653D1A4518}" dt="2020-03-27T06:40:22.750" v="3418"/>
          <ac:picMkLst>
            <pc:docMk/>
            <pc:sldMk cId="357749288" sldId="290"/>
            <ac:picMk id="4" creationId="{9B60A264-2A21-40E4-982A-4FE2919BD146}"/>
          </ac:picMkLst>
        </pc:picChg>
        <pc:picChg chg="add mod">
          <ac:chgData name="Avineet Singh" userId="d427285c0227b6be" providerId="LiveId" clId="{DA2216A3-AFDB-469F-A6C2-9C653D1A4518}" dt="2020-03-27T06:40:51.500" v="3420" actId="1076"/>
          <ac:picMkLst>
            <pc:docMk/>
            <pc:sldMk cId="357749288" sldId="290"/>
            <ac:picMk id="5" creationId="{7929ECA8-9523-4882-92D9-003BDCB51F82}"/>
          </ac:picMkLst>
        </pc:picChg>
        <pc:picChg chg="del">
          <ac:chgData name="Avineet Singh" userId="d427285c0227b6be" providerId="LiveId" clId="{DA2216A3-AFDB-469F-A6C2-9C653D1A4518}" dt="2020-03-27T06:39:53.860" v="3416" actId="478"/>
          <ac:picMkLst>
            <pc:docMk/>
            <pc:sldMk cId="357749288" sldId="290"/>
            <ac:picMk id="6" creationId="{490B9F18-F692-4A5D-BC9D-C7B3B33F24F3}"/>
          </ac:picMkLst>
        </pc:picChg>
        <pc:picChg chg="del">
          <ac:chgData name="Avineet Singh" userId="d427285c0227b6be" providerId="LiveId" clId="{DA2216A3-AFDB-469F-A6C2-9C653D1A4518}" dt="2020-03-27T06:39:55.826" v="3417" actId="478"/>
          <ac:picMkLst>
            <pc:docMk/>
            <pc:sldMk cId="357749288" sldId="290"/>
            <ac:picMk id="7" creationId="{4BD1C77F-947A-4DB6-86F8-6BDBE31FA808}"/>
          </ac:picMkLst>
        </pc:picChg>
      </pc:sldChg>
      <pc:sldChg chg="delSp modSp add">
        <pc:chgData name="Avineet Singh" userId="d427285c0227b6be" providerId="LiveId" clId="{DA2216A3-AFDB-469F-A6C2-9C653D1A4518}" dt="2020-03-27T06:50:05.211" v="3687" actId="27636"/>
        <pc:sldMkLst>
          <pc:docMk/>
          <pc:sldMk cId="2695063671" sldId="291"/>
        </pc:sldMkLst>
        <pc:spChg chg="mod">
          <ac:chgData name="Avineet Singh" userId="d427285c0227b6be" providerId="LiveId" clId="{DA2216A3-AFDB-469F-A6C2-9C653D1A4518}" dt="2020-03-27T06:49:50.906" v="3683" actId="14100"/>
          <ac:spMkLst>
            <pc:docMk/>
            <pc:sldMk cId="2695063671" sldId="291"/>
            <ac:spMk id="2" creationId="{60A10E1C-B25B-4C01-8F66-D5F40744D0E0}"/>
          </ac:spMkLst>
        </pc:spChg>
        <pc:spChg chg="mod">
          <ac:chgData name="Avineet Singh" userId="d427285c0227b6be" providerId="LiveId" clId="{DA2216A3-AFDB-469F-A6C2-9C653D1A4518}" dt="2020-03-27T06:50:05.211" v="3687" actId="27636"/>
          <ac:spMkLst>
            <pc:docMk/>
            <pc:sldMk cId="2695063671" sldId="291"/>
            <ac:spMk id="3" creationId="{78AD7494-AB90-4F22-BF83-693AA7285C76}"/>
          </ac:spMkLst>
        </pc:spChg>
        <pc:picChg chg="del">
          <ac:chgData name="Avineet Singh" userId="d427285c0227b6be" providerId="LiveId" clId="{DA2216A3-AFDB-469F-A6C2-9C653D1A4518}" dt="2020-03-27T06:41:02.285" v="3422" actId="478"/>
          <ac:picMkLst>
            <pc:docMk/>
            <pc:sldMk cId="2695063671" sldId="291"/>
            <ac:picMk id="4" creationId="{9B60A264-2A21-40E4-982A-4FE2919BD146}"/>
          </ac:picMkLst>
        </pc:picChg>
        <pc:picChg chg="del">
          <ac:chgData name="Avineet Singh" userId="d427285c0227b6be" providerId="LiveId" clId="{DA2216A3-AFDB-469F-A6C2-9C653D1A4518}" dt="2020-03-27T06:41:04.424" v="3423" actId="478"/>
          <ac:picMkLst>
            <pc:docMk/>
            <pc:sldMk cId="2695063671" sldId="291"/>
            <ac:picMk id="5" creationId="{7929ECA8-9523-4882-92D9-003BDCB51F82}"/>
          </ac:picMkLst>
        </pc:picChg>
      </pc:sldChg>
      <pc:sldChg chg="modSp add">
        <pc:chgData name="Avineet Singh" userId="d427285c0227b6be" providerId="LiveId" clId="{DA2216A3-AFDB-469F-A6C2-9C653D1A4518}" dt="2020-03-30T02:53:50.550" v="3898" actId="20577"/>
        <pc:sldMkLst>
          <pc:docMk/>
          <pc:sldMk cId="990260918" sldId="292"/>
        </pc:sldMkLst>
        <pc:spChg chg="mod">
          <ac:chgData name="Avineet Singh" userId="d427285c0227b6be" providerId="LiveId" clId="{DA2216A3-AFDB-469F-A6C2-9C653D1A4518}" dt="2020-03-27T06:46:55.140" v="3663" actId="20577"/>
          <ac:spMkLst>
            <pc:docMk/>
            <pc:sldMk cId="990260918" sldId="292"/>
            <ac:spMk id="2" creationId="{60A10E1C-B25B-4C01-8F66-D5F40744D0E0}"/>
          </ac:spMkLst>
        </pc:spChg>
        <pc:spChg chg="mod">
          <ac:chgData name="Avineet Singh" userId="d427285c0227b6be" providerId="LiveId" clId="{DA2216A3-AFDB-469F-A6C2-9C653D1A4518}" dt="2020-03-30T02:53:50.550" v="3898" actId="20577"/>
          <ac:spMkLst>
            <pc:docMk/>
            <pc:sldMk cId="990260918" sldId="292"/>
            <ac:spMk id="3" creationId="{78AD7494-AB90-4F22-BF83-693AA7285C76}"/>
          </ac:spMkLst>
        </pc:spChg>
      </pc:sldChg>
      <pc:sldChg chg="addSp delSp modSp add mod setBg">
        <pc:chgData name="Avineet Singh" userId="d427285c0227b6be" providerId="LiveId" clId="{DA2216A3-AFDB-469F-A6C2-9C653D1A4518}" dt="2020-03-27T06:49:38.379" v="3682" actId="26606"/>
        <pc:sldMkLst>
          <pc:docMk/>
          <pc:sldMk cId="2990281552" sldId="293"/>
        </pc:sldMkLst>
        <pc:spChg chg="add">
          <ac:chgData name="Avineet Singh" userId="d427285c0227b6be" providerId="LiveId" clId="{DA2216A3-AFDB-469F-A6C2-9C653D1A4518}" dt="2020-03-27T06:49:38.379" v="3682" actId="26606"/>
          <ac:spMkLst>
            <pc:docMk/>
            <pc:sldMk cId="2990281552" sldId="293"/>
            <ac:spMk id="5" creationId="{BC3E363D-4793-4E9B-88F5-58007346CFBE}"/>
          </ac:spMkLst>
        </pc:spChg>
        <pc:spChg chg="add del">
          <ac:chgData name="Avineet Singh" userId="d427285c0227b6be" providerId="LiveId" clId="{DA2216A3-AFDB-469F-A6C2-9C653D1A4518}" dt="2020-03-27T06:49:36.532" v="3679" actId="26606"/>
          <ac:spMkLst>
            <pc:docMk/>
            <pc:sldMk cId="2990281552" sldId="293"/>
            <ac:spMk id="9" creationId="{BC3E363D-4793-4E9B-88F5-58007346CFBE}"/>
          </ac:spMkLst>
        </pc:spChg>
        <pc:picChg chg="add mod">
          <ac:chgData name="Avineet Singh" userId="d427285c0227b6be" providerId="LiveId" clId="{DA2216A3-AFDB-469F-A6C2-9C653D1A4518}" dt="2020-03-27T06:49:38.379" v="3682" actId="26606"/>
          <ac:picMkLst>
            <pc:docMk/>
            <pc:sldMk cId="2990281552" sldId="293"/>
            <ac:picMk id="2" creationId="{56D0F150-3726-40A8-877C-5A40349241BF}"/>
          </ac:picMkLst>
        </pc:picChg>
        <pc:picChg chg="add">
          <ac:chgData name="Avineet Singh" userId="d427285c0227b6be" providerId="LiveId" clId="{DA2216A3-AFDB-469F-A6C2-9C653D1A4518}" dt="2020-03-27T06:49:38.379" v="3682" actId="26606"/>
          <ac:picMkLst>
            <pc:docMk/>
            <pc:sldMk cId="2990281552" sldId="293"/>
            <ac:picMk id="4" creationId="{43BCD4D4-0FCB-418E-9D58-033B2DB4157F}"/>
          </ac:picMkLst>
        </pc:picChg>
        <pc:picChg chg="add">
          <ac:chgData name="Avineet Singh" userId="d427285c0227b6be" providerId="LiveId" clId="{DA2216A3-AFDB-469F-A6C2-9C653D1A4518}" dt="2020-03-27T06:49:38.379" v="3682" actId="26606"/>
          <ac:picMkLst>
            <pc:docMk/>
            <pc:sldMk cId="2990281552" sldId="293"/>
            <ac:picMk id="6" creationId="{AA3F2319-3466-4D84-ABE4-77BC773F35D1}"/>
          </ac:picMkLst>
        </pc:picChg>
        <pc:picChg chg="add del">
          <ac:chgData name="Avineet Singh" userId="d427285c0227b6be" providerId="LiveId" clId="{DA2216A3-AFDB-469F-A6C2-9C653D1A4518}" dt="2020-03-27T06:49:36.532" v="3679" actId="26606"/>
          <ac:picMkLst>
            <pc:docMk/>
            <pc:sldMk cId="2990281552" sldId="293"/>
            <ac:picMk id="7" creationId="{43BCD4D4-0FCB-418E-9D58-033B2DB4157F}"/>
          </ac:picMkLst>
        </pc:picChg>
        <pc:picChg chg="add del">
          <ac:chgData name="Avineet Singh" userId="d427285c0227b6be" providerId="LiveId" clId="{DA2216A3-AFDB-469F-A6C2-9C653D1A4518}" dt="2020-03-27T06:49:36.532" v="3679" actId="26606"/>
          <ac:picMkLst>
            <pc:docMk/>
            <pc:sldMk cId="2990281552" sldId="293"/>
            <ac:picMk id="11" creationId="{AA3F2319-3466-4D84-ABE4-77BC773F35D1}"/>
          </ac:picMkLst>
        </pc:picChg>
      </pc:sldChg>
      <pc:sldChg chg="addSp delSp modSp add del mod setBg">
        <pc:chgData name="Avineet Singh" userId="d427285c0227b6be" providerId="LiveId" clId="{DA2216A3-AFDB-469F-A6C2-9C653D1A4518}" dt="2020-03-27T06:53:57.277" v="3732" actId="2696"/>
        <pc:sldMkLst>
          <pc:docMk/>
          <pc:sldMk cId="3349904959" sldId="294"/>
        </pc:sldMkLst>
        <pc:spChg chg="mod ord">
          <ac:chgData name="Avineet Singh" userId="d427285c0227b6be" providerId="LiveId" clId="{DA2216A3-AFDB-469F-A6C2-9C653D1A4518}" dt="2020-03-27T06:53:30.455" v="3729" actId="26606"/>
          <ac:spMkLst>
            <pc:docMk/>
            <pc:sldMk cId="3349904959" sldId="294"/>
            <ac:spMk id="2" creationId="{60A10E1C-B25B-4C01-8F66-D5F40744D0E0}"/>
          </ac:spMkLst>
        </pc:spChg>
        <pc:spChg chg="mod">
          <ac:chgData name="Avineet Singh" userId="d427285c0227b6be" providerId="LiveId" clId="{DA2216A3-AFDB-469F-A6C2-9C653D1A4518}" dt="2020-03-27T06:53:30.455" v="3729" actId="26606"/>
          <ac:spMkLst>
            <pc:docMk/>
            <pc:sldMk cId="3349904959" sldId="294"/>
            <ac:spMk id="3" creationId="{78AD7494-AB90-4F22-BF83-693AA7285C76}"/>
          </ac:spMkLst>
        </pc:spChg>
        <pc:grpChg chg="add del">
          <ac:chgData name="Avineet Singh" userId="d427285c0227b6be" providerId="LiveId" clId="{DA2216A3-AFDB-469F-A6C2-9C653D1A4518}" dt="2020-03-27T06:53:30.455" v="3729" actId="26606"/>
          <ac:grpSpMkLst>
            <pc:docMk/>
            <pc:sldMk cId="3349904959" sldId="294"/>
            <ac:grpSpMk id="9" creationId="{068ACACB-DD9E-4155-84BF-8E4D43DEC13D}"/>
          </ac:grpSpMkLst>
        </pc:grpChg>
        <pc:grpChg chg="add del">
          <ac:chgData name="Avineet Singh" userId="d427285c0227b6be" providerId="LiveId" clId="{DA2216A3-AFDB-469F-A6C2-9C653D1A4518}" dt="2020-03-27T06:53:30.455" v="3729" actId="26606"/>
          <ac:grpSpMkLst>
            <pc:docMk/>
            <pc:sldMk cId="3349904959" sldId="294"/>
            <ac:grpSpMk id="13" creationId="{BF3AEE19-128A-4FF8-954B-A9724F42E0D4}"/>
          </ac:grpSpMkLst>
        </pc:grpChg>
        <pc:picChg chg="add del mod">
          <ac:chgData name="Avineet Singh" userId="d427285c0227b6be" providerId="LiveId" clId="{DA2216A3-AFDB-469F-A6C2-9C653D1A4518}" dt="2020-03-27T06:53:40.459" v="3730"/>
          <ac:picMkLst>
            <pc:docMk/>
            <pc:sldMk cId="3349904959" sldId="294"/>
            <ac:picMk id="4" creationId="{CDE5F7DD-0FD9-477F-BA3F-33CC1DAA7ECB}"/>
          </ac:picMkLst>
        </pc:picChg>
      </pc:sldChg>
      <pc:sldChg chg="addSp delSp modSp add">
        <pc:chgData name="Avineet Singh" userId="d427285c0227b6be" providerId="LiveId" clId="{DA2216A3-AFDB-469F-A6C2-9C653D1A4518}" dt="2020-03-27T06:54:25.589" v="3740" actId="20577"/>
        <pc:sldMkLst>
          <pc:docMk/>
          <pc:sldMk cId="2339117069" sldId="295"/>
        </pc:sldMkLst>
        <pc:spChg chg="mod">
          <ac:chgData name="Avineet Singh" userId="d427285c0227b6be" providerId="LiveId" clId="{DA2216A3-AFDB-469F-A6C2-9C653D1A4518}" dt="2020-03-27T06:54:25.589" v="3740" actId="20577"/>
          <ac:spMkLst>
            <pc:docMk/>
            <pc:sldMk cId="2339117069" sldId="295"/>
            <ac:spMk id="2" creationId="{DB651F2D-00A2-42BC-BC20-29C66003BAC1}"/>
          </ac:spMkLst>
        </pc:spChg>
        <pc:spChg chg="del">
          <ac:chgData name="Avineet Singh" userId="d427285c0227b6be" providerId="LiveId" clId="{DA2216A3-AFDB-469F-A6C2-9C653D1A4518}" dt="2020-03-27T06:53:59.106" v="3733"/>
          <ac:spMkLst>
            <pc:docMk/>
            <pc:sldMk cId="2339117069" sldId="295"/>
            <ac:spMk id="3" creationId="{06316C62-D3BC-4910-984F-5A94A811F5D1}"/>
          </ac:spMkLst>
        </pc:spChg>
        <pc:picChg chg="add mod">
          <ac:chgData name="Avineet Singh" userId="d427285c0227b6be" providerId="LiveId" clId="{DA2216A3-AFDB-469F-A6C2-9C653D1A4518}" dt="2020-03-27T06:54:19.658" v="3739" actId="14100"/>
          <ac:picMkLst>
            <pc:docMk/>
            <pc:sldMk cId="2339117069" sldId="295"/>
            <ac:picMk id="4" creationId="{10CEF34F-F7B8-4418-8F16-27358F0E531F}"/>
          </ac:picMkLst>
        </pc:picChg>
      </pc:sldChg>
      <pc:sldChg chg="addSp delSp modSp add">
        <pc:chgData name="Avineet Singh" userId="d427285c0227b6be" providerId="LiveId" clId="{DA2216A3-AFDB-469F-A6C2-9C653D1A4518}" dt="2020-03-30T02:51:16.936" v="3860" actId="1076"/>
        <pc:sldMkLst>
          <pc:docMk/>
          <pc:sldMk cId="402284435" sldId="296"/>
        </pc:sldMkLst>
        <pc:spChg chg="add mod">
          <ac:chgData name="Avineet Singh" userId="d427285c0227b6be" providerId="LiveId" clId="{DA2216A3-AFDB-469F-A6C2-9C653D1A4518}" dt="2020-03-27T06:56:25.521" v="3742" actId="478"/>
          <ac:spMkLst>
            <pc:docMk/>
            <pc:sldMk cId="402284435" sldId="296"/>
            <ac:spMk id="5" creationId="{4AB3A9E9-BC0F-467D-8542-FDF0C44CEF65}"/>
          </ac:spMkLst>
        </pc:spChg>
        <pc:picChg chg="add mod">
          <ac:chgData name="Avineet Singh" userId="d427285c0227b6be" providerId="LiveId" clId="{DA2216A3-AFDB-469F-A6C2-9C653D1A4518}" dt="2020-03-30T02:51:16.936" v="3860" actId="1076"/>
          <ac:picMkLst>
            <pc:docMk/>
            <pc:sldMk cId="402284435" sldId="296"/>
            <ac:picMk id="3" creationId="{BE271DB8-2BF2-43F1-A6DB-E113AC0E0D91}"/>
          </ac:picMkLst>
        </pc:picChg>
        <pc:picChg chg="del">
          <ac:chgData name="Avineet Singh" userId="d427285c0227b6be" providerId="LiveId" clId="{DA2216A3-AFDB-469F-A6C2-9C653D1A4518}" dt="2020-03-27T06:56:25.521" v="3742" actId="478"/>
          <ac:picMkLst>
            <pc:docMk/>
            <pc:sldMk cId="402284435" sldId="296"/>
            <ac:picMk id="4" creationId="{10CEF34F-F7B8-4418-8F16-27358F0E531F}"/>
          </ac:picMkLst>
        </pc:picChg>
        <pc:picChg chg="add mod">
          <ac:chgData name="Avineet Singh" userId="d427285c0227b6be" providerId="LiveId" clId="{DA2216A3-AFDB-469F-A6C2-9C653D1A4518}" dt="2020-03-27T06:56:31.302" v="3744" actId="1076"/>
          <ac:picMkLst>
            <pc:docMk/>
            <pc:sldMk cId="402284435" sldId="296"/>
            <ac:picMk id="6" creationId="{5B9C4548-7AF5-45FD-9E75-3383F53C9DC2}"/>
          </ac:picMkLst>
        </pc:picChg>
      </pc:sldChg>
      <pc:sldChg chg="addSp add del">
        <pc:chgData name="Avineet Singh" userId="d427285c0227b6be" providerId="LiveId" clId="{DA2216A3-AFDB-469F-A6C2-9C653D1A4518}" dt="2020-03-29T18:43:07.163" v="3770" actId="2696"/>
        <pc:sldMkLst>
          <pc:docMk/>
          <pc:sldMk cId="70321576" sldId="297"/>
        </pc:sldMkLst>
        <pc:picChg chg="add">
          <ac:chgData name="Avineet Singh" userId="d427285c0227b6be" providerId="LiveId" clId="{DA2216A3-AFDB-469F-A6C2-9C653D1A4518}" dt="2020-03-29T18:42:40.913" v="3769"/>
          <ac:picMkLst>
            <pc:docMk/>
            <pc:sldMk cId="70321576" sldId="297"/>
            <ac:picMk id="2" creationId="{80EB4B1F-5470-464B-AAAA-A68C11B427E3}"/>
          </ac:picMkLst>
        </pc:picChg>
      </pc:sldChg>
      <pc:sldChg chg="addSp delSp modSp add">
        <pc:chgData name="Avineet Singh" userId="d427285c0227b6be" providerId="LiveId" clId="{DA2216A3-AFDB-469F-A6C2-9C653D1A4518}" dt="2020-03-30T02:51:58.014" v="3862" actId="1076"/>
        <pc:sldMkLst>
          <pc:docMk/>
          <pc:sldMk cId="1616755792" sldId="297"/>
        </pc:sldMkLst>
        <pc:spChg chg="mod">
          <ac:chgData name="Avineet Singh" userId="d427285c0227b6be" providerId="LiveId" clId="{DA2216A3-AFDB-469F-A6C2-9C653D1A4518}" dt="2020-03-29T18:44:22.316" v="3781" actId="20577"/>
          <ac:spMkLst>
            <pc:docMk/>
            <pc:sldMk cId="1616755792" sldId="297"/>
            <ac:spMk id="2" creationId="{AA8E7190-D73A-4B67-94A6-D3760DA9106C}"/>
          </ac:spMkLst>
        </pc:spChg>
        <pc:spChg chg="del">
          <ac:chgData name="Avineet Singh" userId="d427285c0227b6be" providerId="LiveId" clId="{DA2216A3-AFDB-469F-A6C2-9C653D1A4518}" dt="2020-03-29T18:43:44.802" v="3775"/>
          <ac:spMkLst>
            <pc:docMk/>
            <pc:sldMk cId="1616755792" sldId="297"/>
            <ac:spMk id="3" creationId="{25A40B4C-0A7F-46A3-A441-7C700EFAB0FE}"/>
          </ac:spMkLst>
        </pc:spChg>
        <pc:picChg chg="add mod">
          <ac:chgData name="Avineet Singh" userId="d427285c0227b6be" providerId="LiveId" clId="{DA2216A3-AFDB-469F-A6C2-9C653D1A4518}" dt="2020-03-29T18:44:12.467" v="3780" actId="1076"/>
          <ac:picMkLst>
            <pc:docMk/>
            <pc:sldMk cId="1616755792" sldId="297"/>
            <ac:picMk id="4" creationId="{2DFC9745-1F60-4CE0-8143-A0C368BDCCD2}"/>
          </ac:picMkLst>
        </pc:picChg>
        <pc:picChg chg="add mod">
          <ac:chgData name="Avineet Singh" userId="d427285c0227b6be" providerId="LiveId" clId="{DA2216A3-AFDB-469F-A6C2-9C653D1A4518}" dt="2020-03-30T02:51:58.014" v="3862" actId="1076"/>
          <ac:picMkLst>
            <pc:docMk/>
            <pc:sldMk cId="1616755792" sldId="297"/>
            <ac:picMk id="5" creationId="{85E994E7-FADB-4EF6-896F-67A38B871CC6}"/>
          </ac:picMkLst>
        </pc:picChg>
      </pc:sldChg>
      <pc:sldChg chg="addSp delSp modSp add del">
        <pc:chgData name="Avineet Singh" userId="d427285c0227b6be" providerId="LiveId" clId="{DA2216A3-AFDB-469F-A6C2-9C653D1A4518}" dt="2020-03-29T18:43:28.716" v="3773" actId="2696"/>
        <pc:sldMkLst>
          <pc:docMk/>
          <pc:sldMk cId="3894742882" sldId="297"/>
        </pc:sldMkLst>
        <pc:spChg chg="del">
          <ac:chgData name="Avineet Singh" userId="d427285c0227b6be" providerId="LiveId" clId="{DA2216A3-AFDB-469F-A6C2-9C653D1A4518}" dt="2020-03-29T18:43:20.760" v="3772"/>
          <ac:spMkLst>
            <pc:docMk/>
            <pc:sldMk cId="3894742882" sldId="297"/>
            <ac:spMk id="3" creationId="{CF876418-F9C4-4D5C-B19B-0B2AD3BD7FC8}"/>
          </ac:spMkLst>
        </pc:spChg>
        <pc:picChg chg="add mod">
          <ac:chgData name="Avineet Singh" userId="d427285c0227b6be" providerId="LiveId" clId="{DA2216A3-AFDB-469F-A6C2-9C653D1A4518}" dt="2020-03-29T18:43:20.760" v="3772"/>
          <ac:picMkLst>
            <pc:docMk/>
            <pc:sldMk cId="3894742882" sldId="297"/>
            <ac:picMk id="5" creationId="{AA15112E-B500-4E7F-96A5-144D622C6E6D}"/>
          </ac:picMkLst>
        </pc:picChg>
      </pc:sldChg>
      <pc:sldChg chg="addSp delSp modSp add ord">
        <pc:chgData name="Avineet Singh" userId="d427285c0227b6be" providerId="LiveId" clId="{DA2216A3-AFDB-469F-A6C2-9C653D1A4518}" dt="2020-03-30T02:50:03.190" v="3856" actId="1076"/>
        <pc:sldMkLst>
          <pc:docMk/>
          <pc:sldMk cId="2461910555" sldId="298"/>
        </pc:sldMkLst>
        <pc:spChg chg="mod">
          <ac:chgData name="Avineet Singh" userId="d427285c0227b6be" providerId="LiveId" clId="{DA2216A3-AFDB-469F-A6C2-9C653D1A4518}" dt="2020-03-30T01:26:27.502" v="3818" actId="20577"/>
          <ac:spMkLst>
            <pc:docMk/>
            <pc:sldMk cId="2461910555" sldId="298"/>
            <ac:spMk id="2" creationId="{4377DE66-687F-4F68-8B12-39946309BEA7}"/>
          </ac:spMkLst>
        </pc:spChg>
        <pc:spChg chg="del">
          <ac:chgData name="Avineet Singh" userId="d427285c0227b6be" providerId="LiveId" clId="{DA2216A3-AFDB-469F-A6C2-9C653D1A4518}" dt="2020-03-30T01:26:10.104" v="3813"/>
          <ac:spMkLst>
            <pc:docMk/>
            <pc:sldMk cId="2461910555" sldId="298"/>
            <ac:spMk id="3" creationId="{B8C13D8B-A18C-4674-B9B7-F42F988017C6}"/>
          </ac:spMkLst>
        </pc:spChg>
        <pc:picChg chg="add mod">
          <ac:chgData name="Avineet Singh" userId="d427285c0227b6be" providerId="LiveId" clId="{DA2216A3-AFDB-469F-A6C2-9C653D1A4518}" dt="2020-03-30T01:26:17.098" v="3816" actId="1076"/>
          <ac:picMkLst>
            <pc:docMk/>
            <pc:sldMk cId="2461910555" sldId="298"/>
            <ac:picMk id="4" creationId="{D6F24C00-C45E-4922-B735-892448AEBC24}"/>
          </ac:picMkLst>
        </pc:picChg>
        <pc:picChg chg="add mod">
          <ac:chgData name="Avineet Singh" userId="d427285c0227b6be" providerId="LiveId" clId="{DA2216A3-AFDB-469F-A6C2-9C653D1A4518}" dt="2020-03-30T02:50:03.190" v="3856" actId="1076"/>
          <ac:picMkLst>
            <pc:docMk/>
            <pc:sldMk cId="2461910555" sldId="298"/>
            <ac:picMk id="5" creationId="{2417CA5E-F230-45AE-9198-13889290B838}"/>
          </ac:picMkLst>
        </pc:picChg>
      </pc:sldChg>
      <pc:sldChg chg="addSp delSp modSp add">
        <pc:chgData name="Avineet Singh" userId="d427285c0227b6be" providerId="LiveId" clId="{DA2216A3-AFDB-469F-A6C2-9C653D1A4518}" dt="2020-03-30T02:50:36.673" v="3858" actId="1076"/>
        <pc:sldMkLst>
          <pc:docMk/>
          <pc:sldMk cId="489036347" sldId="299"/>
        </pc:sldMkLst>
        <pc:spChg chg="mod">
          <ac:chgData name="Avineet Singh" userId="d427285c0227b6be" providerId="LiveId" clId="{DA2216A3-AFDB-469F-A6C2-9C653D1A4518}" dt="2020-03-30T01:28:53.041" v="3827" actId="20577"/>
          <ac:spMkLst>
            <pc:docMk/>
            <pc:sldMk cId="489036347" sldId="299"/>
            <ac:spMk id="2" creationId="{98FD0850-6F38-48D2-A2C0-CDAE40F5CF8A}"/>
          </ac:spMkLst>
        </pc:spChg>
        <pc:spChg chg="del">
          <ac:chgData name="Avineet Singh" userId="d427285c0227b6be" providerId="LiveId" clId="{DA2216A3-AFDB-469F-A6C2-9C653D1A4518}" dt="2020-03-30T01:28:19.412" v="3821"/>
          <ac:spMkLst>
            <pc:docMk/>
            <pc:sldMk cId="489036347" sldId="299"/>
            <ac:spMk id="3" creationId="{0F7AE3E2-CDB1-4BC4-B5DE-A7C2F4861857}"/>
          </ac:spMkLst>
        </pc:spChg>
        <pc:picChg chg="add mod">
          <ac:chgData name="Avineet Singh" userId="d427285c0227b6be" providerId="LiveId" clId="{DA2216A3-AFDB-469F-A6C2-9C653D1A4518}" dt="2020-03-30T01:29:06.530" v="3831" actId="14100"/>
          <ac:picMkLst>
            <pc:docMk/>
            <pc:sldMk cId="489036347" sldId="299"/>
            <ac:picMk id="4" creationId="{0A5B2916-AF57-4EB4-B606-315A2CCB3652}"/>
          </ac:picMkLst>
        </pc:picChg>
        <pc:picChg chg="add mod">
          <ac:chgData name="Avineet Singh" userId="d427285c0227b6be" providerId="LiveId" clId="{DA2216A3-AFDB-469F-A6C2-9C653D1A4518}" dt="2020-03-30T02:50:36.673" v="3858" actId="1076"/>
          <ac:picMkLst>
            <pc:docMk/>
            <pc:sldMk cId="489036347" sldId="299"/>
            <ac:picMk id="5" creationId="{F884570D-BB6B-4036-8A90-210C28745C14}"/>
          </ac:picMkLst>
        </pc:picChg>
      </pc:sldChg>
      <pc:sldChg chg="addSp delSp modSp add del">
        <pc:chgData name="Avineet Singh" userId="d427285c0227b6be" providerId="LiveId" clId="{DA2216A3-AFDB-469F-A6C2-9C653D1A4518}" dt="2020-03-30T01:32:38.954" v="3840" actId="2696"/>
        <pc:sldMkLst>
          <pc:docMk/>
          <pc:sldMk cId="1226636863" sldId="300"/>
        </pc:sldMkLst>
        <pc:spChg chg="mod">
          <ac:chgData name="Avineet Singh" userId="d427285c0227b6be" providerId="LiveId" clId="{DA2216A3-AFDB-469F-A6C2-9C653D1A4518}" dt="2020-03-30T01:32:29.776" v="3838" actId="14100"/>
          <ac:spMkLst>
            <pc:docMk/>
            <pc:sldMk cId="1226636863" sldId="300"/>
            <ac:spMk id="2" creationId="{C1B1D09D-4E42-4E20-B12A-1EC96AFF6644}"/>
          </ac:spMkLst>
        </pc:spChg>
        <pc:spChg chg="mod">
          <ac:chgData name="Avineet Singh" userId="d427285c0227b6be" providerId="LiveId" clId="{DA2216A3-AFDB-469F-A6C2-9C653D1A4518}" dt="2020-03-30T01:32:29.254" v="3837" actId="14100"/>
          <ac:spMkLst>
            <pc:docMk/>
            <pc:sldMk cId="1226636863" sldId="300"/>
            <ac:spMk id="3" creationId="{79437FD6-1291-42DD-AE1B-318E52CCF63A}"/>
          </ac:spMkLst>
        </pc:spChg>
        <pc:picChg chg="add del">
          <ac:chgData name="Avineet Singh" userId="d427285c0227b6be" providerId="LiveId" clId="{DA2216A3-AFDB-469F-A6C2-9C653D1A4518}" dt="2020-03-30T01:32:30.203" v="3839"/>
          <ac:picMkLst>
            <pc:docMk/>
            <pc:sldMk cId="1226636863" sldId="300"/>
            <ac:picMk id="4" creationId="{882D32D9-9436-471D-A96B-6CD08F7E53E0}"/>
          </ac:picMkLst>
        </pc:picChg>
      </pc:sldChg>
      <pc:sldChg chg="addSp delSp modSp add ord">
        <pc:chgData name="Avineet Singh" userId="d427285c0227b6be" providerId="LiveId" clId="{DA2216A3-AFDB-469F-A6C2-9C653D1A4518}" dt="2020-03-30T02:52:36.849" v="3864" actId="1076"/>
        <pc:sldMkLst>
          <pc:docMk/>
          <pc:sldMk cId="2860236194" sldId="300"/>
        </pc:sldMkLst>
        <pc:spChg chg="mod">
          <ac:chgData name="Avineet Singh" userId="d427285c0227b6be" providerId="LiveId" clId="{DA2216A3-AFDB-469F-A6C2-9C653D1A4518}" dt="2020-03-30T01:33:28.841" v="3850" actId="1076"/>
          <ac:spMkLst>
            <pc:docMk/>
            <pc:sldMk cId="2860236194" sldId="300"/>
            <ac:spMk id="2" creationId="{A808524C-1AFC-4CA5-BECB-6F9A4F1167A1}"/>
          </ac:spMkLst>
        </pc:spChg>
        <pc:spChg chg="del">
          <ac:chgData name="Avineet Singh" userId="d427285c0227b6be" providerId="LiveId" clId="{DA2216A3-AFDB-469F-A6C2-9C653D1A4518}" dt="2020-03-30T01:33:14.423" v="3847"/>
          <ac:spMkLst>
            <pc:docMk/>
            <pc:sldMk cId="2860236194" sldId="300"/>
            <ac:spMk id="3" creationId="{B0E8D2C1-B008-46AC-94DF-60D4D29DE99B}"/>
          </ac:spMkLst>
        </pc:spChg>
        <pc:picChg chg="add mod">
          <ac:chgData name="Avineet Singh" userId="d427285c0227b6be" providerId="LiveId" clId="{DA2216A3-AFDB-469F-A6C2-9C653D1A4518}" dt="2020-03-30T01:33:40.776" v="3854" actId="14100"/>
          <ac:picMkLst>
            <pc:docMk/>
            <pc:sldMk cId="2860236194" sldId="300"/>
            <ac:picMk id="4" creationId="{FA6970AF-A17C-441D-8274-B06972011CD9}"/>
          </ac:picMkLst>
        </pc:picChg>
        <pc:picChg chg="add mod">
          <ac:chgData name="Avineet Singh" userId="d427285c0227b6be" providerId="LiveId" clId="{DA2216A3-AFDB-469F-A6C2-9C653D1A4518}" dt="2020-03-30T02:52:36.849" v="3864" actId="1076"/>
          <ac:picMkLst>
            <pc:docMk/>
            <pc:sldMk cId="2860236194" sldId="300"/>
            <ac:picMk id="5" creationId="{EC78E722-AA2B-47B2-91FF-EEDC0A0E4177}"/>
          </ac:picMkLst>
        </pc:picChg>
      </pc:sldChg>
      <pc:sldChg chg="add del">
        <pc:chgData name="Avineet Singh" userId="d427285c0227b6be" providerId="LiveId" clId="{DA2216A3-AFDB-469F-A6C2-9C653D1A4518}" dt="2020-03-30T01:32:55.451" v="3842" actId="2696"/>
        <pc:sldMkLst>
          <pc:docMk/>
          <pc:sldMk cId="3432746225" sldId="3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1A03-63D8-48EC-8883-4E913CF4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EFF0E-A69F-491E-A1D2-A49DE827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763479"/>
            <a:ext cx="9906000" cy="5007401"/>
          </a:xfrm>
        </p:spPr>
        <p:txBody>
          <a:bodyPr>
            <a:normAutofit fontScale="92500"/>
          </a:bodyPr>
          <a:lstStyle/>
          <a:p>
            <a:r>
              <a:rPr lang="en-US" sz="4400" cap="none" dirty="0"/>
              <a:t>            Full Scale Analysis of a </a:t>
            </a:r>
          </a:p>
          <a:p>
            <a:r>
              <a:rPr lang="en-US" sz="4400" cap="none" dirty="0"/>
              <a:t>    Large-scale Botnet Attack on Twitter</a:t>
            </a:r>
          </a:p>
          <a:p>
            <a:r>
              <a:rPr lang="en-US" dirty="0"/>
              <a:t>  </a:t>
            </a:r>
            <a:r>
              <a:rPr lang="en-US" sz="2400" cap="none" dirty="0"/>
              <a:t>Christopher </a:t>
            </a:r>
            <a:r>
              <a:rPr lang="en-US" sz="2400" cap="none" dirty="0" err="1"/>
              <a:t>Besel</a:t>
            </a:r>
            <a:r>
              <a:rPr lang="en-US" sz="2400" cap="none" dirty="0"/>
              <a:t>                     Juan Echeverria                           Shi Zhou</a:t>
            </a:r>
          </a:p>
          <a:p>
            <a:endParaRPr lang="en-US" sz="2400" cap="none" dirty="0"/>
          </a:p>
          <a:p>
            <a:endParaRPr lang="en-US" sz="2400" cap="none" dirty="0"/>
          </a:p>
          <a:p>
            <a:r>
              <a:rPr lang="en-US" sz="2400" cap="none" dirty="0"/>
              <a:t>                                                                     Prof. </a:t>
            </a:r>
            <a:r>
              <a:rPr lang="en-US" sz="2400" cap="none" dirty="0" err="1"/>
              <a:t>Chin-Tser</a:t>
            </a:r>
            <a:r>
              <a:rPr lang="en-US" sz="2400" cap="none" dirty="0"/>
              <a:t> Huang </a:t>
            </a:r>
          </a:p>
          <a:p>
            <a:r>
              <a:rPr lang="en-US" sz="2400" cap="none" dirty="0"/>
              <a:t>Presented By                                                   Computer Science and Engineering </a:t>
            </a:r>
          </a:p>
          <a:p>
            <a:r>
              <a:rPr lang="en-US" sz="2400" cap="none" dirty="0"/>
              <a:t>Avineet Kumar Singh                                        University of South Carolina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6F0CCD-1CB9-4D43-A912-B7EDA9EA42A1}"/>
              </a:ext>
            </a:extLst>
          </p:cNvPr>
          <p:cNvCxnSpPr>
            <a:cxnSpLocks/>
          </p:cNvCxnSpPr>
          <p:nvPr/>
        </p:nvCxnSpPr>
        <p:spPr>
          <a:xfrm>
            <a:off x="1141411" y="2654423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520F3FB0-623C-4A7A-9FE3-6CF5DDA4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162" y="3443195"/>
            <a:ext cx="25812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9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Issue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3677575"/>
          </a:xfrm>
        </p:spPr>
        <p:txBody>
          <a:bodyPr>
            <a:normAutofit/>
          </a:bodyPr>
          <a:lstStyle/>
          <a:p>
            <a:r>
              <a:rPr lang="en-US" sz="2400" cap="none" dirty="0"/>
              <a:t>Social Bots might be helpful but many are designed to inflict harm in following ways: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Spread malicious content.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Manipulate digital influence.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Polluting the twitter streaming API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Launching misinformation campaigns.</a:t>
            </a:r>
          </a:p>
        </p:txBody>
      </p:sp>
    </p:spTree>
    <p:extLst>
      <p:ext uri="{BB962C8B-B14F-4D97-AF65-F5344CB8AC3E}">
        <p14:creationId xmlns:p14="http://schemas.microsoft.com/office/powerpoint/2010/main" val="115278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Objective/Research 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216893"/>
          </a:xfrm>
        </p:spPr>
        <p:txBody>
          <a:bodyPr/>
          <a:lstStyle/>
          <a:p>
            <a:r>
              <a:rPr lang="en-US" sz="2400" cap="none" dirty="0"/>
              <a:t>Research into purpose of these Social Bots is essential.</a:t>
            </a:r>
          </a:p>
          <a:p>
            <a:r>
              <a:rPr lang="en-US" sz="2400" u="sng" cap="none" dirty="0"/>
              <a:t>Purpose of this paper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In-depth analysis of the spam </a:t>
            </a:r>
            <a:r>
              <a:rPr kumimoji="1" lang="en-US" sz="2400" cap="none" dirty="0"/>
              <a:t>a</a:t>
            </a:r>
            <a:r>
              <a:rPr kumimoji="1" lang="en-US" altLang="zh-CN" sz="2400" cap="none" dirty="0"/>
              <a:t>ttack launched by one of the largest twitter botnets.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en-US" altLang="zh-CN" sz="2400" cap="none" dirty="0"/>
              <a:t>Analyzed over 500,000 twitter accounts.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en-US" altLang="zh-CN" sz="2400" cap="none" dirty="0"/>
              <a:t>Analysis of the objective, campaigns created, performance strategy and the </a:t>
            </a:r>
            <a:r>
              <a:rPr kumimoji="1" lang="en-US" altLang="zh-CN" sz="2400" cap="none" dirty="0" err="1"/>
              <a:t>botmaster</a:t>
            </a:r>
            <a:r>
              <a:rPr kumimoji="1" lang="en-US" altLang="zh-CN" sz="2400" cap="none" dirty="0"/>
              <a:t> of those accounts. 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01793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216893"/>
          </a:xfrm>
        </p:spPr>
        <p:txBody>
          <a:bodyPr/>
          <a:lstStyle/>
          <a:p>
            <a:r>
              <a:rPr lang="en-US" sz="3200" b="1" u="sng" cap="none" dirty="0"/>
              <a:t>Botnet Detection Approaches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en-US" altLang="zh-CN" sz="2400" cap="none" dirty="0"/>
              <a:t>Social network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en-US" altLang="zh-CN" sz="2400" cap="none" dirty="0"/>
              <a:t>Crowdsourcing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en-US" altLang="zh-CN" sz="2400" cap="none" dirty="0"/>
              <a:t>Machine learning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en-US" altLang="zh-CN" sz="2400" cap="none" dirty="0"/>
              <a:t>Hybrid 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405936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216893"/>
          </a:xfrm>
        </p:spPr>
        <p:txBody>
          <a:bodyPr/>
          <a:lstStyle/>
          <a:p>
            <a:r>
              <a:rPr lang="en-US" sz="3200" b="1" u="sng" cap="none" dirty="0"/>
              <a:t>Current Botnet Analysis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Small number of studies on actual analysis of botnets.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Using very small number of data sets.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Studying general bot classifiers.</a:t>
            </a:r>
          </a:p>
          <a:p>
            <a:r>
              <a:rPr lang="en-US" sz="24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699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216893"/>
          </a:xfrm>
        </p:spPr>
        <p:txBody>
          <a:bodyPr>
            <a:normAutofit/>
          </a:bodyPr>
          <a:lstStyle/>
          <a:p>
            <a:r>
              <a:rPr lang="en-US" sz="3200" b="1" u="sng" cap="none" dirty="0"/>
              <a:t>Strategies of Twitter Spammers</a:t>
            </a:r>
          </a:p>
          <a:p>
            <a:pPr marL="342900" lvl="1" indent="-342900" algn="l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altLang="zh-CN" sz="2400" dirty="0">
                <a:solidFill>
                  <a:schemeClr val="tx2"/>
                </a:solidFill>
              </a:rPr>
              <a:t>User timeline</a:t>
            </a:r>
          </a:p>
          <a:p>
            <a:pPr marL="342900" lvl="1" indent="-342900" algn="l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altLang="zh-CN" sz="2500" dirty="0">
                <a:solidFill>
                  <a:schemeClr val="tx2"/>
                </a:solidFill>
              </a:rPr>
              <a:t>Direct messages </a:t>
            </a:r>
          </a:p>
          <a:p>
            <a:pPr marL="342900" lvl="1" indent="-342900" algn="l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altLang="zh-CN" sz="2500" dirty="0">
                <a:solidFill>
                  <a:schemeClr val="tx2"/>
                </a:solidFill>
              </a:rPr>
              <a:t>Hash tags</a:t>
            </a:r>
          </a:p>
          <a:p>
            <a:pPr marL="342900" lvl="1" indent="-342900" algn="l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altLang="zh-CN" sz="2500" dirty="0">
                <a:solidFill>
                  <a:schemeClr val="tx2"/>
                </a:solidFill>
              </a:rPr>
              <a:t>Re-tweets and Mentions </a:t>
            </a:r>
            <a:endParaRPr kumimoji="1" lang="en-US" altLang="zh-CN" sz="3000" dirty="0"/>
          </a:p>
          <a:p>
            <a:r>
              <a:rPr lang="en-US" sz="24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12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216893"/>
          </a:xfrm>
        </p:spPr>
        <p:txBody>
          <a:bodyPr>
            <a:normAutofit lnSpcReduction="10000"/>
          </a:bodyPr>
          <a:lstStyle/>
          <a:p>
            <a:r>
              <a:rPr lang="en-US" sz="3200" b="1" u="sng" cap="none" dirty="0"/>
              <a:t>Spam Account Features</a:t>
            </a:r>
          </a:p>
          <a:p>
            <a:pPr marL="342900" lvl="1" indent="-342900" algn="l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altLang="zh-CN" sz="2800" u="sng" dirty="0">
                <a:solidFill>
                  <a:schemeClr val="tx2"/>
                </a:solidFill>
              </a:rPr>
              <a:t>Short lived accounts</a:t>
            </a:r>
            <a:r>
              <a:rPr lang="en-US" altLang="zh-CN" sz="2800" dirty="0">
                <a:solidFill>
                  <a:schemeClr val="tx2"/>
                </a:solidFill>
              </a:rPr>
              <a:t> - flood many tweets.</a:t>
            </a:r>
          </a:p>
          <a:p>
            <a:pPr marL="342900" lvl="1" indent="-342900" algn="l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altLang="zh-CN" sz="2800" u="sng" dirty="0">
                <a:solidFill>
                  <a:schemeClr val="tx2"/>
                </a:solidFill>
              </a:rPr>
              <a:t>Long lived accounts </a:t>
            </a:r>
            <a:r>
              <a:rPr lang="en-US" altLang="zh-CN" sz="2800" dirty="0">
                <a:solidFill>
                  <a:schemeClr val="tx2"/>
                </a:solidFill>
              </a:rPr>
              <a:t>- low daily tweet count.</a:t>
            </a:r>
          </a:p>
          <a:p>
            <a:pPr marL="342900" lvl="1" indent="-342900" algn="l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altLang="zh-CN" sz="2800" dirty="0">
                <a:solidFill>
                  <a:schemeClr val="tx2"/>
                </a:solidFill>
              </a:rPr>
              <a:t>Active immediately after registration. </a:t>
            </a:r>
            <a:endParaRPr lang="en-US" altLang="zh-CN" sz="2500" dirty="0">
              <a:solidFill>
                <a:schemeClr val="tx2"/>
              </a:solidFill>
            </a:endParaRPr>
          </a:p>
          <a:p>
            <a:pPr marL="342900" lvl="1" indent="-342900" algn="l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altLang="zh-CN" sz="2800" dirty="0">
                <a:solidFill>
                  <a:schemeClr val="tx2"/>
                </a:solidFill>
              </a:rPr>
              <a:t>very few or zero followers.</a:t>
            </a:r>
          </a:p>
          <a:p>
            <a:pPr marL="0" lvl="1" algn="l">
              <a:spcBef>
                <a:spcPts val="1000"/>
              </a:spcBef>
            </a:pPr>
            <a:endParaRPr kumimoji="1" lang="en-US" altLang="zh-CN" sz="3000" dirty="0"/>
          </a:p>
          <a:p>
            <a:r>
              <a:rPr lang="en-US" sz="24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84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216893"/>
          </a:xfrm>
        </p:spPr>
        <p:txBody>
          <a:bodyPr>
            <a:normAutofit/>
          </a:bodyPr>
          <a:lstStyle/>
          <a:p>
            <a:r>
              <a:rPr lang="en-US" sz="3200" b="1" u="sng" cap="none" dirty="0"/>
              <a:t>Underground Infrastructure requirements</a:t>
            </a:r>
          </a:p>
          <a:p>
            <a:pPr lvl="1" indent="-457200" algn="l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altLang="zh-CN" sz="2800" dirty="0">
                <a:solidFill>
                  <a:schemeClr val="tx2"/>
                </a:solidFill>
              </a:rPr>
              <a:t>access to diverse pool of IP addresses.</a:t>
            </a:r>
          </a:p>
          <a:p>
            <a:pPr lvl="1" indent="-457200" algn="l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altLang="zh-CN" sz="2800" dirty="0">
                <a:solidFill>
                  <a:schemeClr val="tx2"/>
                </a:solidFill>
              </a:rPr>
              <a:t>email credentials to verify accounts.</a:t>
            </a:r>
          </a:p>
          <a:p>
            <a:pPr lvl="1" indent="-457200" algn="l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altLang="zh-CN" sz="2800" dirty="0">
                <a:solidFill>
                  <a:schemeClr val="tx2"/>
                </a:solidFill>
              </a:rPr>
              <a:t>CAPTCHA solving services.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 large number of unique URLs.</a:t>
            </a:r>
          </a:p>
        </p:txBody>
      </p:sp>
    </p:spTree>
    <p:extLst>
      <p:ext uri="{BB962C8B-B14F-4D97-AF65-F5344CB8AC3E}">
        <p14:creationId xmlns:p14="http://schemas.microsoft.com/office/powerpoint/2010/main" val="4135075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 err="1"/>
              <a:t>Bursty</a:t>
            </a:r>
            <a:r>
              <a:rPr lang="en-US" cap="none" dirty="0"/>
              <a:t> Botnet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216893"/>
          </a:xfrm>
        </p:spPr>
        <p:txBody>
          <a:bodyPr>
            <a:normAutofit/>
          </a:bodyPr>
          <a:lstStyle/>
          <a:p>
            <a:r>
              <a:rPr lang="en-US" sz="3200" b="1" u="sng" cap="none" dirty="0"/>
              <a:t>Properties</a:t>
            </a:r>
            <a:r>
              <a:rPr kumimoji="1" lang="en-US" sz="3200" b="1" u="sng" cap="none" dirty="0"/>
              <a:t>(</a:t>
            </a:r>
            <a:r>
              <a:rPr lang="en-US" altLang="zh-CN" sz="3200" b="1" u="sng" cap="none" dirty="0"/>
              <a:t>reported by Echeverria and Zhou)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zh-CN" sz="2800" cap="none" dirty="0"/>
              <a:t>more than half a million bots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zh-CN" sz="2800" cap="none" dirty="0"/>
              <a:t>User IDs between 5×10^8 and 5.35×10^8.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zh-CN" sz="2800" cap="none" dirty="0"/>
              <a:t>only tweet in the ﬁrst hour of registration.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zh-CN" sz="2800" cap="none" dirty="0"/>
              <a:t>only tweet from the source ‘Mobile Web’.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zh-CN" sz="2800" cap="none" dirty="0"/>
              <a:t>mostly tweet a URL or/and a mention users. 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182172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cap="none" dirty="0" err="1"/>
              <a:t>Bursty</a:t>
            </a:r>
            <a:r>
              <a:rPr lang="en-US" sz="4800" cap="none" dirty="0"/>
              <a:t> Botnet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39B8DC-A5D1-4E58-98AF-8281D7BD9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762" y="2538412"/>
            <a:ext cx="7353300" cy="1781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BD0BE-8C07-41F8-B019-582B5BB83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4991100"/>
            <a:ext cx="63722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646B-7C1B-4E23-911F-FB2DE9B3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cap="none" dirty="0" err="1"/>
              <a:t>Bursty</a:t>
            </a:r>
            <a:r>
              <a:rPr lang="en-US" sz="4800" cap="none" dirty="0"/>
              <a:t> Botnet Dataset</a:t>
            </a:r>
            <a:endParaRPr lang="en-US" sz="4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2560C5-F657-4923-A0CE-F56E0555D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309" y="2249488"/>
            <a:ext cx="6174208" cy="3541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57CFE-1F6A-4C2C-92E8-726D46391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5943600"/>
            <a:ext cx="8248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0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B176-E6B5-46A2-AB92-3EAF4D68C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77303"/>
            <a:ext cx="8791575" cy="1469252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badi" panose="020B0604020104020204" pitchFamily="34" charset="0"/>
              </a:rPr>
              <a:t>                   Content</a:t>
            </a:r>
            <a:br>
              <a:rPr lang="en-US" dirty="0">
                <a:latin typeface="Abadi" panose="020B0604020104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C7AF0-0A8A-43DC-92F4-61C8DE76F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305017"/>
            <a:ext cx="8791575" cy="51756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cap="none" dirty="0"/>
              <a:t>      Definitions/Important terms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cap="none" dirty="0"/>
              <a:t>     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cap="none" dirty="0"/>
              <a:t>      Objective/Research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cap="none" dirty="0"/>
              <a:t>     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cap="none" dirty="0"/>
              <a:t>      </a:t>
            </a:r>
            <a:r>
              <a:rPr lang="en-US" sz="2400" cap="none" dirty="0" err="1"/>
              <a:t>Bursty</a:t>
            </a:r>
            <a:r>
              <a:rPr lang="en-US" sz="2400" cap="none" dirty="0"/>
              <a:t> Botnet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cap="none" dirty="0"/>
              <a:t>      URLs posted and its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cap="none" dirty="0"/>
              <a:t>      Spam Attack by </a:t>
            </a:r>
            <a:r>
              <a:rPr lang="en-US" sz="2400" cap="none" dirty="0" err="1"/>
              <a:t>Bursty</a:t>
            </a:r>
            <a:r>
              <a:rPr lang="en-US" sz="2400" cap="none" dirty="0"/>
              <a:t> Botnet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cap="none" dirty="0"/>
              <a:t>      State-of-the-Art Bot Classifiers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cap="none" dirty="0"/>
              <a:t>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1881955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URLs posted and its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216893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2,823,743 unique URLs used.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Below table for 3 most frequent domain names.</a:t>
            </a:r>
          </a:p>
          <a:p>
            <a:endParaRPr lang="en-US" sz="28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A9783-FD67-4DE0-B730-89A6BBB4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1" y="3428999"/>
            <a:ext cx="83439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5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URLs posted and its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5023775"/>
          </a:xfrm>
        </p:spPr>
        <p:txBody>
          <a:bodyPr>
            <a:normAutofit/>
          </a:bodyPr>
          <a:lstStyle/>
          <a:p>
            <a:r>
              <a:rPr lang="en-US" sz="2800" cap="none" dirty="0"/>
              <a:t>Temporal Clustering is clearly visible.</a:t>
            </a:r>
          </a:p>
          <a:p>
            <a:endParaRPr lang="en-US" sz="28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2CC9B-AA71-4DC5-9155-221CBCF2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63" y="2153920"/>
            <a:ext cx="8006250" cy="373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6F02D-5B77-45AD-85C4-F98FCF638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37" y="5924550"/>
            <a:ext cx="55721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9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URLs posted and its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216893"/>
          </a:xfrm>
        </p:spPr>
        <p:txBody>
          <a:bodyPr>
            <a:normAutofit/>
          </a:bodyPr>
          <a:lstStyle/>
          <a:p>
            <a:r>
              <a:rPr lang="en-US" sz="3200" b="1" u="sng" cap="none" dirty="0"/>
              <a:t>tinyurl.com links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zh-CN" sz="2800" cap="none" dirty="0"/>
              <a:t>over 1.1m tinyurl.com links posted by bot.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zh-CN" sz="2800" cap="none" dirty="0"/>
              <a:t>57% were reported to be spam and stopped.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zh-CN" sz="2800" cap="none" dirty="0"/>
              <a:t>503,672 directed to facebook-goodies.com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zh-CN" sz="2800" cap="none" dirty="0"/>
              <a:t>1,937 directed  to ggew.info</a:t>
            </a:r>
          </a:p>
        </p:txBody>
      </p:sp>
    </p:spTree>
    <p:extLst>
      <p:ext uri="{BB962C8B-B14F-4D97-AF65-F5344CB8AC3E}">
        <p14:creationId xmlns:p14="http://schemas.microsoft.com/office/powerpoint/2010/main" val="2177440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URLs posted and its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216893"/>
          </a:xfrm>
        </p:spPr>
        <p:txBody>
          <a:bodyPr>
            <a:normAutofit/>
          </a:bodyPr>
          <a:lstStyle/>
          <a:p>
            <a:r>
              <a:rPr lang="en-US" sz="3200" b="1" u="sng" cap="none" dirty="0"/>
              <a:t>google.com links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Utilizes open redirect feature of google.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Complex structure of URL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Carefully structured URLs.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561,989 URLs redirects to ggew.info</a:t>
            </a:r>
          </a:p>
        </p:txBody>
      </p:sp>
    </p:spTree>
    <p:extLst>
      <p:ext uri="{BB962C8B-B14F-4D97-AF65-F5344CB8AC3E}">
        <p14:creationId xmlns:p14="http://schemas.microsoft.com/office/powerpoint/2010/main" val="3874480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URLs posted and its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216893"/>
          </a:xfrm>
        </p:spPr>
        <p:txBody>
          <a:bodyPr>
            <a:normAutofit/>
          </a:bodyPr>
          <a:lstStyle/>
          <a:p>
            <a:r>
              <a:rPr lang="en-US" sz="3200" b="1" u="sng" cap="none" dirty="0"/>
              <a:t>bit.ly links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330,000 bit.ly URLs.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Provides click status.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5 landing pages.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Top 3 landing pages account for 97% of bots.</a:t>
            </a:r>
          </a:p>
        </p:txBody>
      </p:sp>
    </p:spTree>
    <p:extLst>
      <p:ext uri="{BB962C8B-B14F-4D97-AF65-F5344CB8AC3E}">
        <p14:creationId xmlns:p14="http://schemas.microsoft.com/office/powerpoint/2010/main" val="3575364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860E-B264-446A-9F33-518E78A3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cap="none" dirty="0"/>
              <a:t>URLs posted and its Analysis</a:t>
            </a:r>
            <a:endParaRPr lang="en-US" sz="4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B3BE08-90D5-4428-8505-CB9824D19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579" y="2249488"/>
            <a:ext cx="696566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5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860E-B264-446A-9F33-518E78A3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cap="none" dirty="0"/>
              <a:t>URLs posted and its Analysis</a:t>
            </a:r>
            <a:endParaRPr lang="en-US" sz="4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8A4DD3-9F49-4065-9510-A2A2B22FB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720" y="2249487"/>
            <a:ext cx="7091680" cy="42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8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860E-B264-446A-9F33-518E78A3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cap="none" dirty="0"/>
              <a:t>URLs posted and its Analysis</a:t>
            </a:r>
            <a:endParaRPr lang="en-US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5236F-88A9-44D4-A040-585EBF762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643" y="1934527"/>
            <a:ext cx="6082197" cy="3945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7A9FA-0266-42A6-BF71-1219885A4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2" y="6038215"/>
            <a:ext cx="7800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860E-B264-446A-9F33-518E78A3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6080"/>
            <a:ext cx="9905998" cy="1524000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/>
              <a:t>URLs posted and its Analysis</a:t>
            </a:r>
            <a:endParaRPr lang="en-US" sz="4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72537D-30A2-417F-AE06-BEC585CF9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954" y="1711007"/>
            <a:ext cx="6847165" cy="502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20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Spam Attack by </a:t>
            </a:r>
            <a:r>
              <a:rPr lang="en-US" cap="none" dirty="0" err="1"/>
              <a:t>Bursty</a:t>
            </a:r>
            <a:r>
              <a:rPr lang="en-US" cap="none" dirty="0"/>
              <a:t> Botnet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216893"/>
          </a:xfrm>
        </p:spPr>
        <p:txBody>
          <a:bodyPr>
            <a:normAutofit/>
          </a:bodyPr>
          <a:lstStyle/>
          <a:p>
            <a:r>
              <a:rPr lang="en-US" sz="3200" b="1" u="sng" cap="none" dirty="0"/>
              <a:t>Tweet Mentions of the Bots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99% of bots mention less than 4 other users.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1,313,008 other users were mentioned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85% were mentioned once.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12% mentioned twice.</a:t>
            </a:r>
          </a:p>
          <a:p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267805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784F-D467-45F4-920A-BBEEDA60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35007"/>
            <a:ext cx="9906000" cy="923276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/>
              <a:t>Definitions/Important terms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DB53F-22CC-4F71-A739-43DF206C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509203"/>
            <a:ext cx="9906000" cy="4714043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cap="none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Social Bots (Software Robots)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URL Shortening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Phishing Websites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Spamming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Open Redirect Feature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cap="none" dirty="0"/>
              <a:t>URL Blacklisting </a:t>
            </a:r>
          </a:p>
        </p:txBody>
      </p:sp>
    </p:spTree>
    <p:extLst>
      <p:ext uri="{BB962C8B-B14F-4D97-AF65-F5344CB8AC3E}">
        <p14:creationId xmlns:p14="http://schemas.microsoft.com/office/powerpoint/2010/main" val="1625089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Spam Attack by </a:t>
            </a:r>
            <a:r>
              <a:rPr lang="en-US" cap="none" dirty="0" err="1"/>
              <a:t>Bursty</a:t>
            </a:r>
            <a:r>
              <a:rPr lang="en-US" cap="none" dirty="0"/>
              <a:t> Botnet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216893"/>
          </a:xfrm>
        </p:spPr>
        <p:txBody>
          <a:bodyPr>
            <a:normAutofit/>
          </a:bodyPr>
          <a:lstStyle/>
          <a:p>
            <a:r>
              <a:rPr lang="en-US" sz="3200" b="1" u="sng" cap="none" dirty="0"/>
              <a:t>Network of Spam Attacks</a:t>
            </a:r>
          </a:p>
          <a:p>
            <a:endParaRPr lang="en-US" sz="3200" b="1" u="sng" cap="none" dirty="0"/>
          </a:p>
          <a:p>
            <a:endParaRPr lang="en-US" sz="3200" b="1" u="sng" cap="none" dirty="0"/>
          </a:p>
          <a:p>
            <a:endParaRPr lang="en-US" sz="28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64D41-4AF2-4CDE-ADF3-605435A60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66" y="2219175"/>
            <a:ext cx="7347267" cy="439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21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Spam Attack by </a:t>
            </a:r>
            <a:r>
              <a:rPr lang="en-US" cap="none" dirty="0" err="1"/>
              <a:t>Bursty</a:t>
            </a:r>
            <a:r>
              <a:rPr lang="en-US" cap="none" dirty="0"/>
              <a:t> Botnet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216893"/>
          </a:xfrm>
        </p:spPr>
        <p:txBody>
          <a:bodyPr>
            <a:normAutofit/>
          </a:bodyPr>
          <a:lstStyle/>
          <a:p>
            <a:r>
              <a:rPr lang="en-US" sz="3200" b="1" u="sng" cap="none" dirty="0" err="1"/>
              <a:t>Botmaster</a:t>
            </a:r>
            <a:r>
              <a:rPr lang="en-US" sz="3200" b="1" cap="none" dirty="0"/>
              <a:t>: </a:t>
            </a:r>
            <a:r>
              <a:rPr kumimoji="1" lang="en-US" altLang="zh-CN" sz="3200" cap="none" dirty="0" err="1"/>
              <a:t>Alexandru</a:t>
            </a:r>
            <a:r>
              <a:rPr kumimoji="1" lang="en-US" altLang="zh-CN" sz="3200" cap="none" dirty="0"/>
              <a:t> F. (full name is </a:t>
            </a:r>
            <a:r>
              <a:rPr kumimoji="1" lang="en-US" altLang="zh-CN" sz="3200" cap="none" dirty="0" err="1"/>
              <a:t>anonymised</a:t>
            </a:r>
            <a:r>
              <a:rPr kumimoji="1" lang="en-US" altLang="zh-CN" sz="3200" cap="none" dirty="0"/>
              <a:t>)</a:t>
            </a:r>
            <a:endParaRPr lang="en-US" sz="3200" b="1" u="sng" cap="none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cap="none" dirty="0"/>
              <a:t>registered over 440 other domains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cap="none" dirty="0"/>
              <a:t>operates a proxy service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cap="none" dirty="0"/>
              <a:t>active on ‘blackhatworld.com’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cap="none" dirty="0"/>
              <a:t>offered an automatic CAPTCHA solving service</a:t>
            </a:r>
          </a:p>
          <a:p>
            <a:endParaRPr lang="en-US" sz="3200" b="1" u="sng" cap="none" dirty="0"/>
          </a:p>
          <a:p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43666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Spam Attack by </a:t>
            </a:r>
            <a:r>
              <a:rPr lang="en-US" cap="none" dirty="0" err="1"/>
              <a:t>Bursty</a:t>
            </a:r>
            <a:r>
              <a:rPr lang="en-US" cap="none" dirty="0"/>
              <a:t> Botnet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216893"/>
          </a:xfrm>
        </p:spPr>
        <p:txBody>
          <a:bodyPr>
            <a:normAutofit/>
          </a:bodyPr>
          <a:lstStyle/>
          <a:p>
            <a:endParaRPr lang="en-US" sz="3200" b="1" u="sng" cap="none" dirty="0"/>
          </a:p>
          <a:p>
            <a:endParaRPr lang="en-US" sz="28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0AA75-0A94-47FD-A28C-739B3605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1936071"/>
            <a:ext cx="7924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37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Spam Attack by </a:t>
            </a:r>
            <a:r>
              <a:rPr lang="en-US" cap="none" dirty="0" err="1"/>
              <a:t>Bursty</a:t>
            </a:r>
            <a:r>
              <a:rPr lang="en-US" cap="none" dirty="0"/>
              <a:t> Botnet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887158"/>
          </a:xfrm>
        </p:spPr>
        <p:txBody>
          <a:bodyPr>
            <a:normAutofit/>
          </a:bodyPr>
          <a:lstStyle/>
          <a:p>
            <a:endParaRPr lang="en-US" sz="3200" b="1" u="sng" cap="none" dirty="0"/>
          </a:p>
          <a:p>
            <a:r>
              <a:rPr lang="en-US" sz="3200" b="1" u="sng" cap="none" dirty="0"/>
              <a:t>Hit and Run Attack Pattern</a:t>
            </a:r>
          </a:p>
          <a:p>
            <a:r>
              <a:rPr lang="en-US" sz="2800" cap="none" dirty="0"/>
              <a:t>Based on the information, reconstruction of the path attacker followed:</a:t>
            </a:r>
          </a:p>
          <a:p>
            <a:endParaRPr lang="en-US" sz="3200" b="1" u="sng" cap="none" dirty="0"/>
          </a:p>
          <a:p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1013462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996A44-9F01-43B0-AC4E-E6BE6D8CC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04775"/>
            <a:ext cx="62674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18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State-of-The-Art Bot Classifiers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887158"/>
          </a:xfrm>
        </p:spPr>
        <p:txBody>
          <a:bodyPr>
            <a:normAutofit fontScale="92500" lnSpcReduction="10000"/>
          </a:bodyPr>
          <a:lstStyle/>
          <a:p>
            <a:endParaRPr lang="en-US" sz="3200" b="1" u="sng" cap="none" dirty="0"/>
          </a:p>
          <a:p>
            <a:r>
              <a:rPr lang="en-US" sz="3200" b="1" u="sng" cap="none" dirty="0"/>
              <a:t>‘</a:t>
            </a:r>
            <a:r>
              <a:rPr lang="en-US" sz="3200" b="1" u="sng" cap="none" dirty="0" err="1"/>
              <a:t>Botometer</a:t>
            </a:r>
            <a:r>
              <a:rPr lang="en-US" sz="3200" b="1" u="sng" cap="none" dirty="0"/>
              <a:t>’ detection framework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Freely available.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1000 features.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cap="none" dirty="0"/>
              <a:t>6 categories:</a:t>
            </a:r>
          </a:p>
          <a:p>
            <a:r>
              <a:rPr lang="en-US" sz="2800" cap="none" dirty="0"/>
              <a:t>           </a:t>
            </a:r>
            <a:r>
              <a:rPr kumimoji="1" lang="en-US" altLang="zh-CN" sz="2800" cap="none" dirty="0"/>
              <a:t>user profile          friend </a:t>
            </a:r>
          </a:p>
          <a:p>
            <a:r>
              <a:rPr kumimoji="1" lang="en-US" altLang="zh-CN" sz="2800" cap="none" dirty="0"/>
              <a:t>           temporal              language features</a:t>
            </a:r>
            <a:r>
              <a:rPr kumimoji="1" lang="en-US" altLang="zh-CN" sz="2800" dirty="0"/>
              <a:t> </a:t>
            </a:r>
            <a:endParaRPr kumimoji="1" lang="en-US" altLang="zh-CN" sz="2800" cap="none" dirty="0"/>
          </a:p>
          <a:p>
            <a:r>
              <a:rPr kumimoji="1" lang="en-US" altLang="zh-CN" sz="2800" cap="none" dirty="0"/>
              <a:t>           network                content</a:t>
            </a:r>
          </a:p>
          <a:p>
            <a:endParaRPr lang="en-US" sz="3200" b="1" u="sng" cap="none" dirty="0"/>
          </a:p>
          <a:p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3844907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State-of-The-Art Bot Classifiers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887158"/>
          </a:xfrm>
        </p:spPr>
        <p:txBody>
          <a:bodyPr>
            <a:normAutofit/>
          </a:bodyPr>
          <a:lstStyle/>
          <a:p>
            <a:endParaRPr lang="en-US" sz="3200" b="1" u="sng" cap="none" dirty="0"/>
          </a:p>
          <a:p>
            <a:r>
              <a:rPr lang="en-US" sz="3200" b="1" u="sng" cap="none" dirty="0"/>
              <a:t>Measure detection accuracy of the ‘</a:t>
            </a:r>
            <a:r>
              <a:rPr lang="en-US" sz="3200" b="1" u="sng" cap="none" dirty="0" err="1"/>
              <a:t>Botometer</a:t>
            </a:r>
            <a:r>
              <a:rPr lang="en-US" sz="3200" b="1" u="sng" cap="none" dirty="0"/>
              <a:t>’</a:t>
            </a:r>
          </a:p>
          <a:p>
            <a:r>
              <a:rPr lang="en-US" sz="3200" b="1" u="sng" cap="none" dirty="0"/>
              <a:t>Experiment</a:t>
            </a:r>
            <a:r>
              <a:rPr lang="en-US" sz="3200" cap="none" dirty="0"/>
              <a:t>: random samples of 1000 accounts from </a:t>
            </a:r>
          </a:p>
          <a:p>
            <a:r>
              <a:rPr lang="en-US" sz="2800" cap="none" dirty="0"/>
              <a:t>                    1) </a:t>
            </a:r>
            <a:r>
              <a:rPr lang="en-US" sz="2800" cap="none" dirty="0" err="1"/>
              <a:t>Bursty</a:t>
            </a:r>
            <a:r>
              <a:rPr lang="en-US" sz="2800" cap="none" dirty="0"/>
              <a:t> Botnet</a:t>
            </a:r>
          </a:p>
          <a:p>
            <a:r>
              <a:rPr lang="en-US" sz="2800" cap="none" dirty="0"/>
              <a:t>                    2) random user dataset </a:t>
            </a:r>
          </a:p>
          <a:p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1987899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90617"/>
            <a:ext cx="8791575" cy="941033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State-of-The-Art Bot Classifiers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80225"/>
            <a:ext cx="8791575" cy="4887158"/>
          </a:xfrm>
        </p:spPr>
        <p:txBody>
          <a:bodyPr>
            <a:normAutofit/>
          </a:bodyPr>
          <a:lstStyle/>
          <a:p>
            <a:r>
              <a:rPr lang="en-US" sz="3200" b="1" u="sng" cap="none" dirty="0"/>
              <a:t>Measure detection accuracy of the ‘</a:t>
            </a:r>
            <a:r>
              <a:rPr lang="en-US" sz="3200" b="1" u="sng" cap="none" dirty="0" err="1"/>
              <a:t>Botometer</a:t>
            </a:r>
            <a:r>
              <a:rPr lang="en-US" sz="3200" b="1" u="sng" cap="none" dirty="0"/>
              <a:t>’</a:t>
            </a:r>
          </a:p>
          <a:p>
            <a:r>
              <a:rPr lang="en-US" sz="3200" b="1" u="sng" cap="none" dirty="0"/>
              <a:t>Results</a:t>
            </a:r>
            <a:r>
              <a:rPr lang="en-US" sz="3200" cap="none" dirty="0"/>
              <a:t>:  </a:t>
            </a:r>
            <a:endParaRPr lang="en-US" sz="28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1C6CC-41FE-4F62-B341-B2AD60BF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87" y="2753360"/>
            <a:ext cx="7013118" cy="30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66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"/>
            <a:ext cx="8791575" cy="792479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State-of-The-Art Bot Classifiers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660400"/>
            <a:ext cx="8791575" cy="5806983"/>
          </a:xfrm>
        </p:spPr>
        <p:txBody>
          <a:bodyPr>
            <a:normAutofit/>
          </a:bodyPr>
          <a:lstStyle/>
          <a:p>
            <a:r>
              <a:rPr lang="en-US" sz="3200" b="1" u="sng" cap="none" dirty="0"/>
              <a:t>Unsupervised Clustering of Accounts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altLang="zh-CN" sz="2400" dirty="0">
                <a:solidFill>
                  <a:schemeClr val="tx2"/>
                </a:solidFill>
              </a:rPr>
              <a:t>difficult to distinguish between random users and </a:t>
            </a:r>
            <a:r>
              <a:rPr lang="en-US" altLang="zh-CN" sz="2400" dirty="0" err="1">
                <a:solidFill>
                  <a:schemeClr val="tx2"/>
                </a:solidFill>
              </a:rPr>
              <a:t>Bursty</a:t>
            </a:r>
            <a:r>
              <a:rPr lang="en-US" altLang="zh-CN" sz="2400" dirty="0">
                <a:solidFill>
                  <a:schemeClr val="tx2"/>
                </a:solidFill>
              </a:rPr>
              <a:t> bots.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altLang="zh-CN" sz="2400" dirty="0">
                <a:solidFill>
                  <a:schemeClr val="tx2"/>
                </a:solidFill>
              </a:rPr>
              <a:t>low AUC value. </a:t>
            </a:r>
          </a:p>
          <a:p>
            <a:pPr lvl="1" algn="l"/>
            <a:endParaRPr lang="en-US" altLang="zh-CN" sz="2400" dirty="0">
              <a:solidFill>
                <a:schemeClr val="tx2"/>
              </a:solidFill>
            </a:endParaRPr>
          </a:p>
          <a:p>
            <a:pPr lvl="1" algn="l"/>
            <a:endParaRPr lang="en-US" altLang="zh-CN" sz="2400" dirty="0">
              <a:solidFill>
                <a:schemeClr val="tx2"/>
              </a:solidFill>
            </a:endParaRPr>
          </a:p>
          <a:p>
            <a:endParaRPr lang="en-US" sz="3200" b="1" u="sng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B9F18-F692-4A5D-BC9D-C7B3B33F2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017" y="1742691"/>
            <a:ext cx="6530023" cy="4454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1C77F-947A-4DB6-86F8-6BDBE31FA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457" y="6267358"/>
            <a:ext cx="84677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91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"/>
            <a:ext cx="8791575" cy="792479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State-of-The-Art Bot Classifiers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660400"/>
            <a:ext cx="8791575" cy="5806983"/>
          </a:xfrm>
        </p:spPr>
        <p:txBody>
          <a:bodyPr>
            <a:normAutofit/>
          </a:bodyPr>
          <a:lstStyle/>
          <a:p>
            <a:r>
              <a:rPr lang="en-US" sz="3200" b="1" u="sng" cap="none" dirty="0"/>
              <a:t>Unsupervised Clustering of Accounts</a:t>
            </a:r>
          </a:p>
          <a:p>
            <a:pPr lvl="1" algn="l"/>
            <a:endParaRPr lang="en-US" altLang="zh-CN" sz="2400" dirty="0">
              <a:solidFill>
                <a:schemeClr val="tx2"/>
              </a:solidFill>
            </a:endParaRPr>
          </a:p>
          <a:p>
            <a:pPr lvl="1" algn="l"/>
            <a:endParaRPr lang="en-US" altLang="zh-CN" sz="2400" dirty="0">
              <a:solidFill>
                <a:schemeClr val="tx2"/>
              </a:solidFill>
            </a:endParaRPr>
          </a:p>
          <a:p>
            <a:endParaRPr lang="en-US" sz="3200" b="1" u="sng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0A264-2A21-40E4-982A-4FE2919B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338262"/>
            <a:ext cx="6248400" cy="418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29ECA8-9523-4882-92D9-003BDCB51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1" y="5731622"/>
            <a:ext cx="75819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1F2D-00A2-42BC-BC20-29C66003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1413" y="457200"/>
            <a:ext cx="9905998" cy="16131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CEF34F-F7B8-4418-8F16-27358F0E5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080" y="1005840"/>
            <a:ext cx="843280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17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"/>
            <a:ext cx="8791575" cy="1229359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229360"/>
            <a:ext cx="8791575" cy="5516880"/>
          </a:xfrm>
        </p:spPr>
        <p:txBody>
          <a:bodyPr>
            <a:normAutofit lnSpcReduction="10000"/>
          </a:bodyPr>
          <a:lstStyle/>
          <a:p>
            <a:pPr lvl="1" algn="l"/>
            <a:endParaRPr lang="en-US" altLang="zh-CN" sz="2400" dirty="0">
              <a:solidFill>
                <a:schemeClr val="tx2"/>
              </a:solidFill>
            </a:endParaRP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altLang="zh-CN" sz="2400" dirty="0" err="1">
                <a:solidFill>
                  <a:schemeClr val="tx2"/>
                </a:solidFill>
              </a:rPr>
              <a:t>Bursty</a:t>
            </a:r>
            <a:r>
              <a:rPr lang="en-US" altLang="zh-CN" sz="2400" dirty="0">
                <a:solidFill>
                  <a:schemeClr val="tx2"/>
                </a:solidFill>
              </a:rPr>
              <a:t> Botnet one of the largest Twitter botnets reported.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altLang="zh-CN" sz="2400" dirty="0">
                <a:solidFill>
                  <a:schemeClr val="tx2"/>
                </a:solidFill>
              </a:rPr>
              <a:t>One significant feature of bots: mention very few users and mention very few times using large numbers of bots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altLang="zh-CN" sz="2400" dirty="0">
                <a:solidFill>
                  <a:schemeClr val="tx2"/>
                </a:solidFill>
              </a:rPr>
              <a:t>Existing blacklists are too slow to protect the majority of users from the “hit-and-run” attack pattern.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altLang="zh-CN" sz="2400" dirty="0">
                <a:solidFill>
                  <a:schemeClr val="tx2"/>
                </a:solidFill>
              </a:rPr>
              <a:t>Current classifiers cannot detect botnet effectively.</a:t>
            </a:r>
          </a:p>
          <a:p>
            <a:pPr lvl="1" algn="l"/>
            <a:r>
              <a:rPr lang="en-US" altLang="zh-CN" sz="3200" b="1" u="sng" dirty="0">
                <a:solidFill>
                  <a:schemeClr val="tx2"/>
                </a:solidFill>
              </a:rPr>
              <a:t>Future Work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2"/>
                </a:solidFill>
              </a:rPr>
              <a:t>Analysis on targets of bot links.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2"/>
                </a:solidFill>
              </a:rPr>
              <a:t>New features for bot detecting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2"/>
                </a:solidFill>
              </a:rPr>
              <a:t>Increase sensitivity of blacklists.</a:t>
            </a:r>
          </a:p>
          <a:p>
            <a:endParaRPr lang="en-US" sz="3200" b="1" u="sng" cap="none" dirty="0"/>
          </a:p>
        </p:txBody>
      </p:sp>
    </p:spTree>
    <p:extLst>
      <p:ext uri="{BB962C8B-B14F-4D97-AF65-F5344CB8AC3E}">
        <p14:creationId xmlns:p14="http://schemas.microsoft.com/office/powerpoint/2010/main" val="2695063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E1C-B25B-4C01-8F66-D5F4074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"/>
            <a:ext cx="8791575" cy="792479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7494-AB90-4F22-BF83-693AA728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944880"/>
            <a:ext cx="8791575" cy="5801360"/>
          </a:xfrm>
        </p:spPr>
        <p:txBody>
          <a:bodyPr>
            <a:normAutofit/>
          </a:bodyPr>
          <a:lstStyle/>
          <a:p>
            <a:pPr lvl="1" algn="l"/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en-US" altLang="zh-CN" sz="2400" cap="none" dirty="0" err="1"/>
              <a:t>Besel</a:t>
            </a:r>
            <a:r>
              <a:rPr kumimoji="1" lang="en-US" altLang="zh-CN" sz="2400" cap="none" dirty="0"/>
              <a:t>, </a:t>
            </a:r>
            <a:r>
              <a:rPr kumimoji="1" lang="en-US" altLang="zh-CN" sz="2400" cap="none" dirty="0" err="1"/>
              <a:t>christoph</a:t>
            </a:r>
            <a:r>
              <a:rPr kumimoji="1" lang="en-US" altLang="zh-CN" sz="2400" cap="none" dirty="0"/>
              <a:t>, </a:t>
            </a:r>
            <a:r>
              <a:rPr kumimoji="1" lang="en-US" altLang="zh-CN" sz="2400" cap="none" dirty="0" err="1"/>
              <a:t>juan</a:t>
            </a:r>
            <a:r>
              <a:rPr kumimoji="1" lang="en-US" altLang="zh-CN" sz="2400" cap="none" dirty="0"/>
              <a:t> </a:t>
            </a:r>
            <a:r>
              <a:rPr kumimoji="1" lang="en-US" altLang="zh-CN" sz="2400" cap="none" dirty="0" err="1"/>
              <a:t>echeverria</a:t>
            </a:r>
            <a:r>
              <a:rPr kumimoji="1" lang="en-US" altLang="zh-CN" sz="2400" cap="none" dirty="0"/>
              <a:t>, and </a:t>
            </a:r>
            <a:r>
              <a:rPr kumimoji="1" lang="en-US" altLang="zh-CN" sz="2400" cap="none" dirty="0" err="1"/>
              <a:t>shi</a:t>
            </a:r>
            <a:r>
              <a:rPr kumimoji="1" lang="en-US" altLang="zh-CN" sz="2400" cap="none" dirty="0"/>
              <a:t> </a:t>
            </a:r>
            <a:r>
              <a:rPr kumimoji="1" lang="en-US" altLang="zh-CN" sz="2400" cap="none" dirty="0" err="1"/>
              <a:t>zhou</a:t>
            </a:r>
            <a:r>
              <a:rPr kumimoji="1" lang="en-US" altLang="zh-CN" sz="2400" cap="none" dirty="0"/>
              <a:t>. “Full cycle analysis of a large-scale botnet attack on twitter.” In </a:t>
            </a:r>
            <a:r>
              <a:rPr kumimoji="1" lang="en-US" altLang="zh-CN" sz="2400" i="1" cap="none" dirty="0"/>
              <a:t>2018 IEEE/ACM international conference on advances in social networks analysis and mining (ASONAM)</a:t>
            </a:r>
            <a:r>
              <a:rPr kumimoji="1" lang="en-US" altLang="zh-CN" sz="2400" cap="none" dirty="0"/>
              <a:t>, pp. 170-177. </a:t>
            </a:r>
            <a:r>
              <a:rPr kumimoji="1" lang="en-US" altLang="zh-CN" sz="2400" cap="none" dirty="0" err="1"/>
              <a:t>Ieee</a:t>
            </a:r>
            <a:r>
              <a:rPr kumimoji="1" lang="en-US" altLang="zh-CN" sz="2400" cap="none" dirty="0"/>
              <a:t>, 2018.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en-US" altLang="zh-CN" sz="2400" cap="none" dirty="0"/>
              <a:t>E. Ferrara, O. </a:t>
            </a:r>
            <a:r>
              <a:rPr kumimoji="1" lang="en-US" altLang="zh-CN" sz="2400" cap="none" dirty="0" err="1"/>
              <a:t>Varol</a:t>
            </a:r>
            <a:r>
              <a:rPr kumimoji="1" lang="en-US" altLang="zh-CN" sz="2400" cap="none" dirty="0"/>
              <a:t>, C. Davis, F. </a:t>
            </a:r>
            <a:r>
              <a:rPr kumimoji="1" lang="en-US" altLang="zh-CN" sz="2400" cap="none" dirty="0" err="1"/>
              <a:t>Menczer</a:t>
            </a:r>
            <a:r>
              <a:rPr kumimoji="1" lang="en-US" altLang="zh-CN" sz="2400" cap="none" dirty="0"/>
              <a:t>, and A. </a:t>
            </a:r>
            <a:r>
              <a:rPr kumimoji="1" lang="en-US" altLang="zh-CN" sz="2400" cap="none" dirty="0" err="1"/>
              <a:t>Flammini</a:t>
            </a:r>
            <a:r>
              <a:rPr kumimoji="1" lang="en-US" altLang="zh-CN" sz="2400" cap="none" dirty="0"/>
              <a:t>, “the rise of social bots,” </a:t>
            </a:r>
            <a:r>
              <a:rPr kumimoji="1" lang="en-US" altLang="zh-CN" sz="2400" i="1" cap="none" dirty="0"/>
              <a:t>communications of the ACM</a:t>
            </a:r>
            <a:r>
              <a:rPr kumimoji="1" lang="en-US" altLang="zh-CN" sz="2400" cap="none" dirty="0"/>
              <a:t>, vol. 59, no. 7, pp. 96-104, 2016.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zh-CN" sz="2400" cap="none" dirty="0"/>
              <a:t>wikipedia.org</a:t>
            </a:r>
          </a:p>
          <a:p>
            <a:endParaRPr lang="en-US" altLang="zh-CN" sz="2400" cap="none" dirty="0"/>
          </a:p>
          <a:p>
            <a:endParaRPr lang="en-US" sz="3200" b="1" u="sng" cap="none" dirty="0"/>
          </a:p>
        </p:txBody>
      </p:sp>
    </p:spTree>
    <p:extLst>
      <p:ext uri="{BB962C8B-B14F-4D97-AF65-F5344CB8AC3E}">
        <p14:creationId xmlns:p14="http://schemas.microsoft.com/office/powerpoint/2010/main" val="990260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D0F150-3726-40A8-877C-5A4034924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991870"/>
            <a:ext cx="10261600" cy="48742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028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DE66-687F-4F68-8B12-39946309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138" y="5390543"/>
            <a:ext cx="9905998" cy="28635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F24C00-C45E-4922-B735-892448AEB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669" y="1049338"/>
            <a:ext cx="7108661" cy="354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7CA5E-F230-45AE-9198-13889290B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669" y="4844731"/>
            <a:ext cx="22383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1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0850-6F38-48D2-A2C0-CDAE40F5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188" y="5219093"/>
            <a:ext cx="9905998" cy="34350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5B2916-AF57-4EB4-B606-315A2CCB3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009650"/>
            <a:ext cx="6629399" cy="432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84570D-BB6B-4036-8A90-210C28745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555942"/>
            <a:ext cx="22193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3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1F2D-00A2-42BC-BC20-29C66003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1413" y="457200"/>
            <a:ext cx="9905998" cy="16131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3A9E9-BC0F-467D-8542-FDF0C44C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C4548-7AF5-45FD-9E75-3383F53C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85951"/>
            <a:ext cx="10267950" cy="3905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71DB8-2BF2-43F1-A6DB-E113AC0E0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5926137"/>
            <a:ext cx="24479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7190-D73A-4B67-94A6-D3760DA9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5436883"/>
            <a:ext cx="9905998" cy="15300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FC9745-1F60-4CE0-8143-A0C368BDC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350" y="849313"/>
            <a:ext cx="6523299" cy="354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E994E7-FADB-4EF6-896F-67A38B871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350" y="4585341"/>
            <a:ext cx="16954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5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524C-1AFC-4CA5-BECB-6F9A4F11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95" y="5501236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6970AF-A17C-441D-8274-B06972011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540" y="798990"/>
            <a:ext cx="7412853" cy="4474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8E722-AA2B-47B2-91FF-EEDC0A0E4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540" y="5481240"/>
            <a:ext cx="18192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36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1840</TotalTime>
  <Words>914</Words>
  <Application>Microsoft Office PowerPoint</Application>
  <PresentationFormat>Widescreen</PresentationFormat>
  <Paragraphs>175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Abadi</vt:lpstr>
      <vt:lpstr>Arial</vt:lpstr>
      <vt:lpstr>Courier New</vt:lpstr>
      <vt:lpstr>Tw Cen MT</vt:lpstr>
      <vt:lpstr>Circuit</vt:lpstr>
      <vt:lpstr> </vt:lpstr>
      <vt:lpstr>                   Content </vt:lpstr>
      <vt:lpstr>Definitions/Important terms</vt:lpstr>
      <vt:lpstr> </vt:lpstr>
      <vt:lpstr> </vt:lpstr>
      <vt:lpstr>  </vt:lpstr>
      <vt:lpstr> </vt:lpstr>
      <vt:lpstr> </vt:lpstr>
      <vt:lpstr> </vt:lpstr>
      <vt:lpstr>Issue</vt:lpstr>
      <vt:lpstr>Objective/Research Purpose</vt:lpstr>
      <vt:lpstr>Related Work</vt:lpstr>
      <vt:lpstr>Related Work</vt:lpstr>
      <vt:lpstr>Related Work</vt:lpstr>
      <vt:lpstr>Related Work</vt:lpstr>
      <vt:lpstr>Related Work</vt:lpstr>
      <vt:lpstr>Bursty Botnet Dataset</vt:lpstr>
      <vt:lpstr>Bursty Botnet Dataset</vt:lpstr>
      <vt:lpstr>Bursty Botnet Dataset</vt:lpstr>
      <vt:lpstr>URLs posted and its Analysis</vt:lpstr>
      <vt:lpstr>URLs posted and its Analysis</vt:lpstr>
      <vt:lpstr>URLs posted and its Analysis</vt:lpstr>
      <vt:lpstr>URLs posted and its Analysis</vt:lpstr>
      <vt:lpstr>URLs posted and its Analysis</vt:lpstr>
      <vt:lpstr>URLs posted and its Analysis</vt:lpstr>
      <vt:lpstr>URLs posted and its Analysis</vt:lpstr>
      <vt:lpstr>URLs posted and its Analysis</vt:lpstr>
      <vt:lpstr>URLs posted and its Analysis</vt:lpstr>
      <vt:lpstr>Spam Attack by Bursty Botnet</vt:lpstr>
      <vt:lpstr>Spam Attack by Bursty Botnet</vt:lpstr>
      <vt:lpstr>Spam Attack by Bursty Botnet</vt:lpstr>
      <vt:lpstr>Spam Attack by Bursty Botnet</vt:lpstr>
      <vt:lpstr>Spam Attack by Bursty Botnet</vt:lpstr>
      <vt:lpstr>PowerPoint Presentation</vt:lpstr>
      <vt:lpstr>State-of-The-Art Bot Classifiers </vt:lpstr>
      <vt:lpstr>State-of-The-Art Bot Classifiers </vt:lpstr>
      <vt:lpstr>State-of-The-Art Bot Classifiers </vt:lpstr>
      <vt:lpstr>State-of-The-Art Bot Classifiers </vt:lpstr>
      <vt:lpstr>State-of-The-Art Bot Classifiers 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Avineet Singh</dc:creator>
  <cp:lastModifiedBy>Avineet Singh</cp:lastModifiedBy>
  <cp:revision>3</cp:revision>
  <dcterms:created xsi:type="dcterms:W3CDTF">2020-03-27T00:46:31Z</dcterms:created>
  <dcterms:modified xsi:type="dcterms:W3CDTF">2020-03-30T08:42:50Z</dcterms:modified>
</cp:coreProperties>
</file>