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78B4-5FEF-42F7-911A-04027E70D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166EC-C7A5-4F1C-A225-C752BB41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E822-6666-4270-853A-20FC837B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4F19-22B4-40E5-B30D-978353AA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292D-13A3-4EDB-BBC6-3D88D100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3C35-C51A-4407-8839-97C95A6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09F9-67DB-4610-9944-45CB3752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5E24-470B-4949-B5AE-D372A53E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94FD-AECD-430D-8288-F65E580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4CF3-714F-43CC-B868-E279C98E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6E237-E311-49CF-87C7-6D1FD2F39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5FAE9-739C-4A28-892C-D6E8D5D0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D3CE-05F6-491F-AC73-2444D264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C68D-39CC-4376-B8C5-6A06D34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1D5D-5283-40B9-8F27-F284E05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777-2D7E-40BA-AFC2-F6EE55FD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4DBE-F890-42D4-AEEA-B607C31C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A75C-DD48-4FAF-99B1-8DFD8872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0912-2008-40BF-972D-B97F69D8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4A85-302D-4734-8C2E-D6138918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C91-603A-4D21-B09D-EC16F9DD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754C-0F9E-4553-9E4C-F4AB43AE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020C-0565-442C-B431-6D77839D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9AF5-1546-4D2F-886F-E91455E7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8C99-E213-4AED-A055-C30DC86E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D3E9-55EF-4535-BE51-410744A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E8F4-B067-4561-8900-130857DFC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0B93-2C1E-4DE7-8C36-F0477B1E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6DCC-CE95-433C-B1C3-F2589DB7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C2B2-4697-41FB-9AC9-47EFCF1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F9F1-6F69-4C98-A2C7-0A32386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2DD8-F8F7-46E0-8ED4-72EE8FFA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1546C-8693-4411-B14D-C0304609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1FA09-8A1F-4438-B2C5-32C3F057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45D3-2C9E-4A2C-B31F-2D1C5A401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F2E90-DF34-4CF9-94E9-9A9556E19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3EFC9-9139-4017-8AA1-E7E965CF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E20AA-B171-457F-8A75-AD0401D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97B7F-E386-4D34-ADA0-46BAE0A1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EF3F-7E17-43EB-8BB3-9D8571D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560B0-0CA0-4D4B-B1FF-CB4E4F86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958A-CDCD-47E5-B369-0F305F58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C3934-E1C3-4959-85B2-3D5CF5E0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6575D-A7FE-4DF7-81FA-4DAE7879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4DE1A-D9E2-42F7-ADA3-76789B35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BCE4-8B76-4C67-9C3B-763F2DBB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1D40-88F7-4380-86FD-62366980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31B2-54B9-4E67-BB4A-79A039BD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3E5F4-B3A4-4C16-936C-91969433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62651-FCEE-4FE7-85A4-09B9D63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17FE-23E8-4535-9495-E64EAFEB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83ACE-7B07-4587-93E6-31558F02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5BA9-9C09-4EC9-8B72-4F9A9968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25BE-ACF6-424C-8F51-43D23D288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E647-B1B6-43F0-9259-AC2253FE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12222-CFB5-4904-87C5-62C96884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D7E65-5D8B-4028-8196-084936E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EC635-1F01-4A8C-8923-3670A8C9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B80F-C79F-4870-9ECE-C33CC0DF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D39A-7CD6-45ED-BA9A-8B06EE04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DC1F-1E61-4B6C-A333-ABC59C5A2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E24A-F30E-4640-B916-3BEA27B2DE29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2A0E-A31D-41F6-9750-57D891E6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BDEA-198A-4298-B24F-03E97CB00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57AA-E95D-4A00-9484-D63D7458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VINEET-Singh/NLP_Projec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F605-E50C-415F-A676-6BE656A4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2804"/>
            <a:ext cx="5181601" cy="120342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5">
                    <a:lumMod val="75000"/>
                  </a:schemeClr>
                </a:solidFill>
              </a:rPr>
              <a:t>Evaluation of different benchmark Models for Question-Answering </a:t>
            </a:r>
            <a:br>
              <a:rPr lang="en-US" sz="31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b="1" dirty="0">
                <a:solidFill>
                  <a:schemeClr val="accent5">
                    <a:lumMod val="75000"/>
                  </a:schemeClr>
                </a:solidFill>
              </a:rPr>
              <a:t>System using FAQs</a:t>
            </a:r>
            <a:br>
              <a:rPr lang="en-US" dirty="0"/>
            </a:br>
            <a:r>
              <a:rPr lang="en-US" sz="2000" b="1" dirty="0"/>
              <a:t>By </a:t>
            </a:r>
            <a:r>
              <a:rPr lang="en-US" sz="2000" b="1" u="sng" dirty="0"/>
              <a:t>Avineet Kumar Singh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3A3D-DD16-4764-82D7-96836B43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25105"/>
            <a:ext cx="5181600" cy="49490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u="sng" dirty="0">
                <a:solidFill>
                  <a:schemeClr val="accent5">
                    <a:lumMod val="75000"/>
                  </a:schemeClr>
                </a:solidFill>
              </a:rPr>
              <a:t>Background</a:t>
            </a:r>
          </a:p>
          <a:p>
            <a:r>
              <a:rPr lang="en-US" sz="2500" dirty="0"/>
              <a:t>Such applications should be able to understand semantically similar queries from users. </a:t>
            </a:r>
          </a:p>
          <a:p>
            <a:r>
              <a:rPr lang="en-US" sz="2500" dirty="0"/>
              <a:t>texts/documents are converted to a vector of features (word embeddings) </a:t>
            </a:r>
          </a:p>
          <a:p>
            <a:r>
              <a:rPr lang="en-US" sz="2500" dirty="0"/>
              <a:t>Then compared by measuring the distance between these vectors (Using Cosine similarity ).</a:t>
            </a:r>
          </a:p>
          <a:p>
            <a:r>
              <a:rPr lang="en-US" sz="2500" dirty="0"/>
              <a:t>The best system(model) using SQuAD v2.0 was BERT + MMFT + ADA (F1: 87.615)</a:t>
            </a:r>
            <a:endParaRPr lang="en-US" sz="1700" dirty="0"/>
          </a:p>
          <a:p>
            <a:pPr marL="0" indent="0">
              <a:buNone/>
            </a:pPr>
            <a:r>
              <a:rPr lang="en-US" sz="3300" b="1" u="sng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500" dirty="0"/>
              <a:t>Which model to implement for a smaller chatbot projects which could be more feasible in terms of space instead of loading heavy models.</a:t>
            </a:r>
          </a:p>
          <a:p>
            <a:pPr marL="0" indent="0">
              <a:buNone/>
            </a:pPr>
            <a:r>
              <a:rPr lang="en-US" sz="3300" b="1" u="sng" dirty="0">
                <a:solidFill>
                  <a:schemeClr val="accent5">
                    <a:lumMod val="75000"/>
                  </a:schemeClr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b="1" u="sng" dirty="0"/>
              <a:t>Code: </a:t>
            </a:r>
            <a:r>
              <a:rPr lang="en-US" sz="2200" dirty="0">
                <a:hlinkClick r:id="rId2"/>
              </a:rPr>
              <a:t>https://github.com/AVINEET-Singh/NLP_Project</a:t>
            </a:r>
            <a:endParaRPr lang="en-US" dirty="0"/>
          </a:p>
          <a:p>
            <a:pPr marL="0" indent="0">
              <a:buNone/>
            </a:pPr>
            <a:r>
              <a:rPr lang="en-US" sz="2500" dirty="0"/>
              <a:t>Different Embeddings + Cosine Similarity </a:t>
            </a:r>
          </a:p>
          <a:p>
            <a:r>
              <a:rPr lang="en-US" sz="2500" u="sng" dirty="0"/>
              <a:t>Datasets: </a:t>
            </a:r>
          </a:p>
          <a:p>
            <a:pPr marL="0" indent="0">
              <a:buNone/>
            </a:pPr>
            <a:r>
              <a:rPr lang="en-US" sz="2500" dirty="0"/>
              <a:t>Big dataset with 85282 FAQs</a:t>
            </a:r>
          </a:p>
          <a:p>
            <a:pPr marL="0" indent="0">
              <a:buNone/>
            </a:pPr>
            <a:r>
              <a:rPr lang="en-US" sz="2500" dirty="0"/>
              <a:t>Easy, Medium and Hard with 10 FAQs(Paraphrased Differently)</a:t>
            </a:r>
          </a:p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668BA-FEBC-415A-B7FD-CB3D56A6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3824"/>
            <a:ext cx="5809266" cy="649035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3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300" b="1" u="sng" dirty="0">
                <a:solidFill>
                  <a:schemeClr val="accent5">
                    <a:lumMod val="75000"/>
                  </a:schemeClr>
                </a:solidFill>
              </a:rPr>
              <a:t>Evaluation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300" b="1" u="sng" dirty="0">
                <a:solidFill>
                  <a:schemeClr val="accent5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/>
              <a:t>This study was important to understand how these models behave differently based on different levels of datasets.</a:t>
            </a:r>
          </a:p>
          <a:p>
            <a:r>
              <a:rPr lang="en-US" dirty="0"/>
              <a:t>Paraphrasing manually could be a challenge in testing these models as it varies from person to person, we could see the performance was equally low for all four models.</a:t>
            </a:r>
          </a:p>
          <a:p>
            <a:r>
              <a:rPr lang="en-US" dirty="0"/>
              <a:t>In future we could study other latest models. </a:t>
            </a:r>
          </a:p>
          <a:p>
            <a:r>
              <a:rPr lang="en-US" dirty="0"/>
              <a:t>The </a:t>
            </a:r>
            <a:r>
              <a:rPr lang="en-US" sz="2500" dirty="0"/>
              <a:t>dataset could be improved by increasing the data size and improving the methods of paraphrasing. </a:t>
            </a:r>
          </a:p>
          <a:p>
            <a:r>
              <a:rPr lang="en-US" sz="2500" dirty="0"/>
              <a:t>Implement a dataset which has multiple questions in a single sentence.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81D58-11F8-49B9-8382-21EE144F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32" y="183824"/>
            <a:ext cx="5505254" cy="140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7174A-243E-4D34-B5DD-7560270FF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31" y="1587311"/>
            <a:ext cx="2281287" cy="81652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673008-0D00-43ED-A46D-18E65149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38794"/>
              </p:ext>
            </p:extLst>
          </p:nvPr>
        </p:nvGraphicFramePr>
        <p:xfrm>
          <a:off x="6362991" y="2955409"/>
          <a:ext cx="5083175" cy="10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135">
                  <a:extLst>
                    <a:ext uri="{9D8B030D-6E8A-4147-A177-3AD203B41FA5}">
                      <a16:colId xmlns:a16="http://schemas.microsoft.com/office/drawing/2014/main" val="2383660838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7328041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98033399"/>
                    </a:ext>
                  </a:extLst>
                </a:gridCol>
                <a:gridCol w="1121430">
                  <a:extLst>
                    <a:ext uri="{9D8B030D-6E8A-4147-A177-3AD203B41FA5}">
                      <a16:colId xmlns:a16="http://schemas.microsoft.com/office/drawing/2014/main" val="1347904447"/>
                    </a:ext>
                  </a:extLst>
                </a:gridCol>
                <a:gridCol w="878820">
                  <a:extLst>
                    <a:ext uri="{9D8B030D-6E8A-4147-A177-3AD203B41FA5}">
                      <a16:colId xmlns:a16="http://schemas.microsoft.com/office/drawing/2014/main" val="178884780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Sl.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Easy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Hard 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84975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99388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Word2Vec-Skipgram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09865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Glove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868349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88301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C11A6D5-CF1F-4DB5-B787-06FB6B31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6" y="2955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261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Evaluation of different benchmark Models for Question-Answering  System using FAQs By Avineet Kumar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different benchmark Models for Question-Answering System using FAQs</dc:title>
  <dc:creator>Avineet Singh</dc:creator>
  <cp:lastModifiedBy>Avineet Singh</cp:lastModifiedBy>
  <cp:revision>14</cp:revision>
  <dcterms:created xsi:type="dcterms:W3CDTF">2020-11-21T01:09:38Z</dcterms:created>
  <dcterms:modified xsi:type="dcterms:W3CDTF">2021-02-13T05:59:49Z</dcterms:modified>
</cp:coreProperties>
</file>