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7E946-BCF9-465A-821E-523767C67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51771-93C2-4BAE-B4DB-10F5D1FF1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471A6-F801-4646-BD02-2AF03E29A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4473-01C7-4FEB-BA09-980F4F870AF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D946F-4047-4B5F-A324-4A2D3870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DF317-2D54-44DD-BF2A-BCD0B515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EE83-C0F0-4434-9ABB-891B29B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3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937A-0198-411C-A2B4-0861885D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ABF05-EE91-4890-B000-9E45789D2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2AE5A-D6EF-4B2E-9331-168CCF79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4473-01C7-4FEB-BA09-980F4F870AF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0FB28-BF6D-4825-84BF-A5CCC85C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C0069-2D1B-4127-A62D-742DD21E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EE83-C0F0-4434-9ABB-891B29B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7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021250-7CAC-4F6A-8B4A-C3B3740DB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25AFC-61C0-467F-A833-BE3A6BE11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04DD4-CA2B-4AEA-9189-874F42FE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4473-01C7-4FEB-BA09-980F4F870AF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BD518-0077-46F1-B6DC-2E799762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4CAC6-9361-44CF-808F-94272D1C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EE83-C0F0-4434-9ABB-891B29B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1980-67B7-4282-8B75-19B5DDB2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E273C-F9FE-4F36-9717-6CF652A8D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9EA3B-4655-4885-9475-8ACD4E8B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4473-01C7-4FEB-BA09-980F4F870AF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88392-740A-4925-AB16-886016EE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33350-AFFC-40AC-9C7C-8476CC64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EE83-C0F0-4434-9ABB-891B29B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6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4FF7-9709-48F8-A9E7-811815841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1B957-82FE-4A54-8B20-BFECF007C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B401D-E67B-4DF0-BD2D-A92AEA8C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4473-01C7-4FEB-BA09-980F4F870AF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A9B3C-5DF7-484F-A149-86B8E971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670A5-D18D-4044-8CF7-E2E39ADB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EE83-C0F0-4434-9ABB-891B29B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2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1139-8E41-4E5E-9C55-E6566AB2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29050-C3F9-42CF-BC19-2CE624463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C40C7-290C-4326-BDEE-C11D55EE7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95DE2-3846-491F-92C8-8B3D9D7C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4473-01C7-4FEB-BA09-980F4F870AF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26823-A3A7-462C-80CC-678EA3D2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9E8E3-A2B6-4932-9A6A-3E77629E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EE83-C0F0-4434-9ABB-891B29B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0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C456-1E2D-4849-91E6-C883EB38D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9BDFA-61FC-4C92-A01A-5B3DA3108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73714-CBCF-464E-8C5D-3B10A1D40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67B47-560F-4A81-9AC3-E54FFA86F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B2851-9AC4-454A-AED6-A8AE8893C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EE7E58-ECF1-4A77-93E6-CEE5E514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4473-01C7-4FEB-BA09-980F4F870AF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FD13B1-891C-4434-8040-06CFA397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C811C8-2815-492F-B99F-7B0DAC08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EE83-C0F0-4434-9ABB-891B29B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8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DD01E-2C56-4A27-8BB1-7BE3F949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F454B3-3505-44CF-A1D9-A655CE7A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4473-01C7-4FEB-BA09-980F4F870AF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CF41B-82A6-4A72-B7A1-4D85C55D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B9AD5-8035-4854-9CF0-B5F32433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EE83-C0F0-4434-9ABB-891B29B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7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5766A-3911-4AD0-B4BB-309639A5A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4473-01C7-4FEB-BA09-980F4F870AF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9A36D-69AB-4A43-9038-34728D0F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420FD-2B9A-4D91-949F-8EBF33AE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EE83-C0F0-4434-9ABB-891B29B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3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DC07-B978-42B7-A260-FCF8CF27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4C482-B7F8-4A24-8074-6D92196A6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6144E-DB8E-43FC-9E16-42F7A15B8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FCF63-2CC6-4FDC-8353-8CB657A9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4473-01C7-4FEB-BA09-980F4F870AF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95A6A-7441-4DCB-81C8-7730D8E2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B96E9-6DF6-43C6-A90D-086C30BF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EE83-C0F0-4434-9ABB-891B29B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4B9C-E133-4D38-8023-1F74BCE6E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E730D-E7E9-460A-B064-EFC0746D6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0C9AC-3D91-4EEB-B1A7-68161F980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EA507-04AC-4D60-A4DA-94756E00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4473-01C7-4FEB-BA09-980F4F870AF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4705E-A207-46E5-B5B7-C8541E83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14CA0-15F0-467D-9085-678C3BF2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EE83-C0F0-4434-9ABB-891B29B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5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C20B6-49C5-4613-A232-4CC2784F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7B6F3-90E0-406C-89F4-6DAFDFBAF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7FAC3-517D-4663-BAA3-D167D1F57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F4473-01C7-4FEB-BA09-980F4F870AF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3E9B9-186B-411F-860A-3ABAFF605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88446-47FB-4257-ACA4-BDA3FF685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2EE83-C0F0-4434-9ABB-891B29B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1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F650-CC5E-427D-B0DC-DBBF1CFF0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PEIA: Personality and Emotion Integrated Attentive Model for Music Recommendation on Social Media Platforms</a:t>
            </a:r>
            <a:br>
              <a:rPr lang="en-US" sz="1400" dirty="0"/>
            </a:br>
            <a:r>
              <a:rPr lang="en-US" sz="1400" b="1" dirty="0"/>
              <a:t>Published at: </a:t>
            </a:r>
            <a:r>
              <a:rPr lang="en-US" sz="1400" dirty="0"/>
              <a:t>AAAI-20</a:t>
            </a:r>
            <a:br>
              <a:rPr lang="en-US" sz="1400" dirty="0"/>
            </a:br>
            <a:r>
              <a:rPr lang="en-US" sz="1400" b="1" dirty="0"/>
              <a:t>Student: </a:t>
            </a:r>
            <a:r>
              <a:rPr lang="en-US" sz="1400" dirty="0"/>
              <a:t>Avineet Kumar Singh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4212-D924-4E10-B631-0E593861D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766673"/>
          </a:xfrm>
        </p:spPr>
        <p:txBody>
          <a:bodyPr>
            <a:normAutofit fontScale="47500" lnSpcReduction="20000"/>
          </a:bodyPr>
          <a:lstStyle/>
          <a:p>
            <a:r>
              <a:rPr lang="en-US" sz="3400" b="1" u="sng" dirty="0">
                <a:solidFill>
                  <a:schemeClr val="accent1"/>
                </a:solidFill>
              </a:rPr>
              <a:t>Motivation</a:t>
            </a:r>
          </a:p>
          <a:p>
            <a:pPr marL="0" indent="0">
              <a:buNone/>
            </a:pPr>
            <a:r>
              <a:rPr lang="en-US" sz="2900" dirty="0"/>
              <a:t>Rapid expansion of digital music formats requires efficient recommendation system.</a:t>
            </a:r>
          </a:p>
          <a:p>
            <a:pPr marL="0" indent="0">
              <a:buNone/>
            </a:pPr>
            <a:r>
              <a:rPr lang="en-US" sz="2900" dirty="0"/>
              <a:t>These systems require to understand users’ personality and emotion in a long-term and short-term manner.  </a:t>
            </a:r>
          </a:p>
          <a:p>
            <a:r>
              <a:rPr lang="en-US" sz="3400" b="1" u="sng" dirty="0">
                <a:solidFill>
                  <a:schemeClr val="accent1"/>
                </a:solidFill>
              </a:rPr>
              <a:t>Prior Art </a:t>
            </a:r>
          </a:p>
          <a:p>
            <a:pPr marL="0" indent="0">
              <a:buNone/>
            </a:pPr>
            <a:r>
              <a:rPr lang="en-US" sz="2900" dirty="0"/>
              <a:t>most common approaches are collaborative filtering (CF) and content-based methods (CBM).</a:t>
            </a:r>
          </a:p>
          <a:p>
            <a:pPr marL="0" indent="0">
              <a:buNone/>
            </a:pPr>
            <a:r>
              <a:rPr lang="en-US" sz="2900" dirty="0"/>
              <a:t>wide variety of methods have been developed.</a:t>
            </a:r>
          </a:p>
          <a:p>
            <a:pPr marL="0" indent="0">
              <a:buNone/>
            </a:pPr>
            <a:r>
              <a:rPr lang="en-US" sz="2900" dirty="0"/>
              <a:t>(1) factorization machines (FM) (2) DNN (3) </a:t>
            </a:r>
            <a:r>
              <a:rPr lang="en-US" sz="2900" dirty="0" err="1"/>
              <a:t>DeepFM</a:t>
            </a:r>
            <a:r>
              <a:rPr lang="en-US" sz="2900" dirty="0"/>
              <a:t> (4) </a:t>
            </a:r>
            <a:r>
              <a:rPr lang="en-US" sz="2900" dirty="0" err="1"/>
              <a:t>xDeepFM</a:t>
            </a:r>
            <a:r>
              <a:rPr lang="en-US" sz="2900" dirty="0"/>
              <a:t> (5) AFM (6) ACF (7) DIN</a:t>
            </a:r>
          </a:p>
          <a:p>
            <a:r>
              <a:rPr lang="en-US" sz="3400" b="1" u="sng" dirty="0">
                <a:solidFill>
                  <a:schemeClr val="accent1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sz="2900" dirty="0"/>
              <a:t>Earlier works adopted limited information.</a:t>
            </a:r>
          </a:p>
          <a:p>
            <a:pPr marL="0" indent="0">
              <a:buNone/>
            </a:pPr>
            <a:r>
              <a:rPr lang="en-US" sz="2900" dirty="0"/>
              <a:t>systematical modeling of user is especially deficient.</a:t>
            </a:r>
          </a:p>
          <a:p>
            <a:r>
              <a:rPr lang="en-US" sz="3400" b="1" u="sng" dirty="0">
                <a:solidFill>
                  <a:schemeClr val="accent1"/>
                </a:solidFill>
              </a:rPr>
              <a:t>Solution </a:t>
            </a:r>
          </a:p>
          <a:p>
            <a:pPr marL="0" indent="0">
              <a:buNone/>
            </a:pPr>
            <a:r>
              <a:rPr lang="en-US" sz="2900" dirty="0"/>
              <a:t>In PEIA model, rich social media data is fully utilized for elaborate user modeling from perspectives of both personality and emotion, while music content is also incorporated to enhance music recommendation.</a:t>
            </a:r>
            <a:endParaRPr lang="en-US" sz="2900" b="1" u="sng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B0321-C85F-4599-B7D0-B64C9DBC7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65125"/>
            <a:ext cx="5181600" cy="6092236"/>
          </a:xfrm>
        </p:spPr>
        <p:txBody>
          <a:bodyPr>
            <a:normAutofit fontScale="47500" lnSpcReduction="20000"/>
          </a:bodyPr>
          <a:lstStyle/>
          <a:p>
            <a:r>
              <a:rPr lang="en-US" sz="3400" b="1" u="sng" dirty="0">
                <a:solidFill>
                  <a:schemeClr val="accent1"/>
                </a:solidFill>
              </a:rPr>
              <a:t>Illustration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400" b="1" u="sng" dirty="0">
                <a:solidFill>
                  <a:schemeClr val="accent1"/>
                </a:solidFill>
              </a:rPr>
              <a:t>Evaluation</a:t>
            </a:r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r>
              <a:rPr lang="en-US" sz="3400" b="1" u="sng" dirty="0">
                <a:solidFill>
                  <a:schemeClr val="accent1"/>
                </a:solidFill>
              </a:rPr>
              <a:t>Discussion</a:t>
            </a:r>
          </a:p>
          <a:p>
            <a:pPr marL="0" indent="0">
              <a:buNone/>
            </a:pPr>
            <a:r>
              <a:rPr lang="en-US" dirty="0"/>
              <a:t>The good thing about this paper was the way it utilized user interactions on social media keeping time and location in mind.</a:t>
            </a:r>
          </a:p>
          <a:p>
            <a:pPr marL="0" indent="0">
              <a:buNone/>
            </a:pPr>
            <a:r>
              <a:rPr lang="en-US" b="1" dirty="0"/>
              <a:t>Leaves an unanswered question</a:t>
            </a:r>
            <a:r>
              <a:rPr lang="en-US" dirty="0"/>
              <a:t>: How this model can be implemented on music apps?  </a:t>
            </a:r>
          </a:p>
          <a:p>
            <a:endParaRPr lang="en-US" b="1" u="sng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0D3CF-0CD6-4DD4-816D-E80860828D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72200" y="604592"/>
            <a:ext cx="4772025" cy="22045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49DD34-E436-42F1-AA59-0BEF90BCE76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62712" y="3240407"/>
            <a:ext cx="4191000" cy="158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2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203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PEIA: Personality and Emotion Integrated Attentive Model for Music Recommendation on Social Media Platforms Published at: AAAI-20 Student: Avineet Kumar Singh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PEIA: Personality and Emotion Integrated Attentive Model for Music Recommendation on Social Media Platforms Published at: AAAI-20 Student: Avineet Kumar Singh</dc:title>
  <dc:creator>Avineet Singh</dc:creator>
  <cp:lastModifiedBy>Avineet Singh</cp:lastModifiedBy>
  <cp:revision>8</cp:revision>
  <dcterms:created xsi:type="dcterms:W3CDTF">2020-12-02T20:35:56Z</dcterms:created>
  <dcterms:modified xsi:type="dcterms:W3CDTF">2020-12-02T20:49:31Z</dcterms:modified>
</cp:coreProperties>
</file>