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5" r:id="rId2"/>
    <p:sldId id="260" r:id="rId3"/>
    <p:sldId id="276" r:id="rId4"/>
    <p:sldId id="27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200874-8FBF-4A62-BE52-652877583756}" v="100" dt="2022-06-13T06:11:42.5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5324" autoAdjust="0"/>
  </p:normalViewPr>
  <p:slideViewPr>
    <p:cSldViewPr snapToGrid="0">
      <p:cViewPr varScale="1">
        <p:scale>
          <a:sx n="81" d="100"/>
          <a:sy n="81" d="100"/>
        </p:scale>
        <p:origin x="102" y="6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en-US"/>
              <a:t>6/12/2022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en-US"/>
              <a:t>6/12/2022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99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uffy white clouds in deep blue sky" title="Slide Design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" name="Picture 9" descr="Closeup of plant shoot" title="Slide Design Picture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 title="Slide Design Picture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t>Click to edit Master text styles</a:t>
            </a:r>
          </a:p>
        </p:txBody>
      </p:sp>
      <p:pic>
        <p:nvPicPr>
          <p:cNvPr id="9" name="Picture 8" descr="Waves" title="Slide Design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  <p:pic>
        <p:nvPicPr>
          <p:cNvPr id="11" name="Picture 10" descr="Closeup of green plants" title="Slide Design Picture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378392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78392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6679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6679" y="3446396"/>
            <a:ext cx="4155622" cy="2535303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6680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6680" y="3446397"/>
            <a:ext cx="4155622" cy="2535304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CD8D479-8942-46E8-A226-A4E01F7A105C}" type="slidenum">
              <a:rPr/>
              <a:p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1101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July 22, 2012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dirty="0"/>
              <a:t>Footer text here</a:t>
            </a:r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E9B834-E7EE-96F8-CFAD-61A2564E4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 b="1" i="1">
                <a:solidFill>
                  <a:schemeClr val="tx2"/>
                </a:solidFill>
                <a:latin typeface="Goudy Old Style"/>
              </a:rPr>
              <a:t>Music Recommendation System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DE01F-7B38-D35A-88CC-08B366BE9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Presenter Name</a:t>
            </a:r>
            <a:endParaRPr lang="en-US" sz="1800">
              <a:solidFill>
                <a:schemeClr val="tx2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Swagata Roy – 2151709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Avishek Das – 2151813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Nithin TM - 2152092</a:t>
            </a:r>
          </a:p>
          <a:p>
            <a:pPr marL="210185" indent="-210185"/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20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7" y="1005890"/>
            <a:ext cx="9371949" cy="1183566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Goudy Old Style"/>
              </a:rPr>
              <a:t>Overview of the Project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D4A82BEA-A56E-E202-F864-9CF76807D4BE}"/>
              </a:ext>
            </a:extLst>
          </p:cNvPr>
          <p:cNvSpPr txBox="1"/>
          <p:nvPr/>
        </p:nvSpPr>
        <p:spPr>
          <a:xfrm>
            <a:off x="254872" y="3242153"/>
            <a:ext cx="2722323" cy="9541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Audio</a:t>
            </a:r>
            <a:endParaRPr lang="en-US"/>
          </a:p>
          <a:p>
            <a:r>
              <a:rPr lang="en-US" sz="2800"/>
              <a:t>Dataset</a:t>
            </a:r>
            <a:endParaRPr lang="en-US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D4A82BEA-A56E-E202-F864-9CF76807D4BE}"/>
              </a:ext>
            </a:extLst>
          </p:cNvPr>
          <p:cNvSpPr txBox="1"/>
          <p:nvPr/>
        </p:nvSpPr>
        <p:spPr>
          <a:xfrm>
            <a:off x="2447635" y="3245507"/>
            <a:ext cx="2722323" cy="9541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Audio</a:t>
            </a:r>
            <a:endParaRPr lang="en-US"/>
          </a:p>
          <a:p>
            <a:r>
              <a:rPr lang="en-US" sz="2800"/>
              <a:t>Dataset</a:t>
            </a:r>
            <a:endParaRPr lang="en-US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221852AA-D510-B79D-CA97-85CBC1E8FF24}"/>
              </a:ext>
            </a:extLst>
          </p:cNvPr>
          <p:cNvSpPr txBox="1"/>
          <p:nvPr/>
        </p:nvSpPr>
        <p:spPr>
          <a:xfrm>
            <a:off x="4643428" y="3427434"/>
            <a:ext cx="2743199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Byte Vector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E8B76D2D-4799-E005-A355-D299326E5BCB}"/>
              </a:ext>
            </a:extLst>
          </p:cNvPr>
          <p:cNvSpPr txBox="1"/>
          <p:nvPr/>
        </p:nvSpPr>
        <p:spPr>
          <a:xfrm>
            <a:off x="7378545" y="3247601"/>
            <a:ext cx="3192048" cy="9541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Recommendation Engine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A1521068-62D8-D222-7254-1A9EA398351A}"/>
              </a:ext>
            </a:extLst>
          </p:cNvPr>
          <p:cNvSpPr txBox="1"/>
          <p:nvPr/>
        </p:nvSpPr>
        <p:spPr>
          <a:xfrm>
            <a:off x="10955934" y="3379157"/>
            <a:ext cx="2743199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/>
              <a:t>Music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AE5E480-CA7E-843E-13A1-29E99D94BA5C}"/>
              </a:ext>
            </a:extLst>
          </p:cNvPr>
          <p:cNvSpPr/>
          <p:nvPr/>
        </p:nvSpPr>
        <p:spPr>
          <a:xfrm>
            <a:off x="1542204" y="3563833"/>
            <a:ext cx="594986" cy="26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AE5E480-CA7E-843E-13A1-29E99D94BA5C}"/>
              </a:ext>
            </a:extLst>
          </p:cNvPr>
          <p:cNvSpPr/>
          <p:nvPr/>
        </p:nvSpPr>
        <p:spPr>
          <a:xfrm>
            <a:off x="3906685" y="3556455"/>
            <a:ext cx="594986" cy="26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AE5E480-CA7E-843E-13A1-29E99D94BA5C}"/>
              </a:ext>
            </a:extLst>
          </p:cNvPr>
          <p:cNvSpPr/>
          <p:nvPr/>
        </p:nvSpPr>
        <p:spPr>
          <a:xfrm>
            <a:off x="6478435" y="3563162"/>
            <a:ext cx="594986" cy="26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AE5E480-CA7E-843E-13A1-29E99D94BA5C}"/>
              </a:ext>
            </a:extLst>
          </p:cNvPr>
          <p:cNvSpPr/>
          <p:nvPr/>
        </p:nvSpPr>
        <p:spPr>
          <a:xfrm>
            <a:off x="10270324" y="3555784"/>
            <a:ext cx="594986" cy="26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4" name="Picture 14" descr="Text&#10;&#10;Description automatically generated">
            <a:extLst>
              <a:ext uri="{FF2B5EF4-FFF2-40B4-BE49-F238E27FC236}">
                <a16:creationId xmlns:a16="http://schemas.microsoft.com/office/drawing/2014/main" id="{CC513924-D654-0465-7BD4-B013C54E3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91" y="4683952"/>
            <a:ext cx="1628775" cy="581025"/>
          </a:xfrm>
          <a:prstGeom prst="rect">
            <a:avLst/>
          </a:prstGeom>
        </p:spPr>
      </p:pic>
      <p:sp>
        <p:nvSpPr>
          <p:cNvPr id="15" name="TextBox 1">
            <a:extLst>
              <a:ext uri="{FF2B5EF4-FFF2-40B4-BE49-F238E27FC236}">
                <a16:creationId xmlns:a16="http://schemas.microsoft.com/office/drawing/2014/main" id="{E911B099-C162-71FB-D3C4-F3B8D8D88B81}"/>
              </a:ext>
            </a:extLst>
          </p:cNvPr>
          <p:cNvSpPr txBox="1"/>
          <p:nvPr/>
        </p:nvSpPr>
        <p:spPr>
          <a:xfrm>
            <a:off x="2369549" y="4524114"/>
            <a:ext cx="2743199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>
                <a:solidFill>
                  <a:srgbClr val="002060"/>
                </a:solidFill>
              </a:rPr>
              <a:t>Max audio </a:t>
            </a:r>
          </a:p>
          <a:p>
            <a:r>
              <a:rPr lang="en-US" sz="2400" b="1">
                <a:solidFill>
                  <a:srgbClr val="002060"/>
                </a:solidFill>
              </a:rPr>
              <a:t>Embedding</a:t>
            </a:r>
          </a:p>
          <a:p>
            <a:r>
              <a:rPr lang="en-US" sz="2400" b="1">
                <a:solidFill>
                  <a:srgbClr val="002060"/>
                </a:solidFill>
              </a:rPr>
              <a:t>Generator</a:t>
            </a:r>
          </a:p>
        </p:txBody>
      </p:sp>
      <p:pic>
        <p:nvPicPr>
          <p:cNvPr id="16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6D1B6CA-4BE3-A559-95D6-BB73D8BAA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789" y="4061340"/>
            <a:ext cx="695325" cy="1933575"/>
          </a:xfrm>
          <a:prstGeom prst="rect">
            <a:avLst/>
          </a:prstGeom>
        </p:spPr>
      </p:pic>
      <p:sp>
        <p:nvSpPr>
          <p:cNvPr id="17" name="TextBox 1">
            <a:extLst>
              <a:ext uri="{FF2B5EF4-FFF2-40B4-BE49-F238E27FC236}">
                <a16:creationId xmlns:a16="http://schemas.microsoft.com/office/drawing/2014/main" id="{C4E23864-3303-6B0A-B117-1C7ECCF4C2E1}"/>
              </a:ext>
            </a:extLst>
          </p:cNvPr>
          <p:cNvSpPr txBox="1"/>
          <p:nvPr/>
        </p:nvSpPr>
        <p:spPr>
          <a:xfrm>
            <a:off x="7756743" y="4708742"/>
            <a:ext cx="274319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>
                <a:solidFill>
                  <a:srgbClr val="002060"/>
                </a:solidFill>
              </a:rPr>
              <a:t>ANNOY</a:t>
            </a:r>
          </a:p>
        </p:txBody>
      </p:sp>
      <p:pic>
        <p:nvPicPr>
          <p:cNvPr id="18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A09DE517-F5E8-3A4B-F307-4027100DDF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3750" y="4248552"/>
            <a:ext cx="9525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1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471B-EEC3-4E1D-CDB7-B39C05DB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tx1"/>
                </a:solidFill>
                <a:ea typeface="+mj-lt"/>
                <a:cs typeface="+mj-lt"/>
              </a:rPr>
              <a:t>   </a:t>
            </a:r>
            <a:r>
              <a:rPr lang="en-US" b="1" i="1" dirty="0">
                <a:solidFill>
                  <a:schemeClr val="tx1"/>
                </a:solidFill>
                <a:latin typeface="Goudy Old Style"/>
              </a:rPr>
              <a:t>AUDIO  DATASET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9EA6C-D6DD-EF6E-4FF9-FA8E02498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Read a wav file and get the corresponding embeddings.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Fetch everything in directory all the wav files.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For every single wav execute curl request. Run the prediction model through embedding generator.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Computing cosine similarity.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Read the audio set data and convert it into a reusable JSON format file.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</a:pPr>
            <a:endParaRPr lang="en-US" dirty="0">
              <a:ea typeface="+mn-lt"/>
              <a:cs typeface="+mn-lt"/>
            </a:endParaRPr>
          </a:p>
          <a:p>
            <a:pPr marL="210185" indent="-21018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8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FA0E-CD8A-E238-17BB-AA6BB8BD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tx1"/>
                </a:solidFill>
                <a:latin typeface="Goudy Old Style"/>
              </a:rPr>
              <a:t>RECOMMENDATION USING ANNOY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3DDBA-F571-66BB-8C59-B66145FC3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Read the class level csv file from the dataset with all the category and classes.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Get the 10 recommended piece of music.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Read the JSON file for 1000 music to play.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Create a annoy index to pass the number of dimensions  for each sample.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Built an index get the nearest neighbors' item for that index.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Print all the nearest neighbors with annoy and set of tags was given related to that piece of music.</a:t>
            </a:r>
          </a:p>
          <a:p>
            <a:pPr marL="210185" indent="-21018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4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106</Words>
  <Application>Microsoft Office PowerPoint</Application>
  <PresentationFormat>Widescreen</PresentationFormat>
  <Paragraphs>43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Ecology 16x9</vt:lpstr>
      <vt:lpstr>Music Recommendation System</vt:lpstr>
      <vt:lpstr>Overview of the Project</vt:lpstr>
      <vt:lpstr>   AUDIO  DATASET</vt:lpstr>
      <vt:lpstr>RECOMMENDATION USING ANNOY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62</cp:revision>
  <dcterms:created xsi:type="dcterms:W3CDTF">2022-06-13T05:59:47Z</dcterms:created>
  <dcterms:modified xsi:type="dcterms:W3CDTF">2022-06-13T06:12:19Z</dcterms:modified>
</cp:coreProperties>
</file>