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BD92C72-6933-4C6F-8889-9531B83B5C17}" type="datetimeFigureOut">
              <a:rPr lang="es-CL" smtClean="0"/>
              <a:t>13-07-2021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B4BC270-BEE8-470D-B422-BBAE97C7E0F2}" type="slidenum">
              <a:rPr lang="es-CL" smtClean="0"/>
              <a:t>‹Nº›</a:t>
            </a:fld>
            <a:endParaRPr lang="es-CL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602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2C72-6933-4C6F-8889-9531B83B5C17}" type="datetimeFigureOut">
              <a:rPr lang="es-CL" smtClean="0"/>
              <a:t>13-07-2021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C270-BEE8-470D-B422-BBAE97C7E0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014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2C72-6933-4C6F-8889-9531B83B5C17}" type="datetimeFigureOut">
              <a:rPr lang="es-CL" smtClean="0"/>
              <a:t>13-07-2021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C270-BEE8-470D-B422-BBAE97C7E0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970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2C72-6933-4C6F-8889-9531B83B5C17}" type="datetimeFigureOut">
              <a:rPr lang="es-CL" smtClean="0"/>
              <a:t>13-07-2021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C270-BEE8-470D-B422-BBAE97C7E0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604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BD92C72-6933-4C6F-8889-9531B83B5C17}" type="datetimeFigureOut">
              <a:rPr lang="es-CL" smtClean="0"/>
              <a:t>13-07-2021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B4BC270-BEE8-470D-B422-BBAE97C7E0F2}" type="slidenum">
              <a:rPr lang="es-CL" smtClean="0"/>
              <a:t>‹Nº›</a:t>
            </a:fld>
            <a:endParaRPr lang="es-CL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69454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2C72-6933-4C6F-8889-9531B83B5C17}" type="datetimeFigureOut">
              <a:rPr lang="es-CL" smtClean="0"/>
              <a:t>13-07-2021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C270-BEE8-470D-B422-BBAE97C7E0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6172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2C72-6933-4C6F-8889-9531B83B5C17}" type="datetimeFigureOut">
              <a:rPr lang="es-CL" smtClean="0"/>
              <a:t>13-07-2021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C270-BEE8-470D-B422-BBAE97C7E0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75829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2C72-6933-4C6F-8889-9531B83B5C17}" type="datetimeFigureOut">
              <a:rPr lang="es-CL" smtClean="0"/>
              <a:t>13-07-2021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C270-BEE8-470D-B422-BBAE97C7E0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1678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2C72-6933-4C6F-8889-9531B83B5C17}" type="datetimeFigureOut">
              <a:rPr lang="es-CL" smtClean="0"/>
              <a:t>13-07-2021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C270-BEE8-470D-B422-BBAE97C7E0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754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BD92C72-6933-4C6F-8889-9531B83B5C17}" type="datetimeFigureOut">
              <a:rPr lang="es-CL" smtClean="0"/>
              <a:t>13-07-2021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B4BC270-BEE8-470D-B422-BBAE97C7E0F2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701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BD92C72-6933-4C6F-8889-9531B83B5C17}" type="datetimeFigureOut">
              <a:rPr lang="es-CL" smtClean="0"/>
              <a:t>13-07-2021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B4BC270-BEE8-470D-B422-BBAE97C7E0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698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BD92C72-6933-4C6F-8889-9531B83B5C17}" type="datetimeFigureOut">
              <a:rPr lang="es-CL" smtClean="0"/>
              <a:t>13-07-2021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B4BC270-BEE8-470D-B422-BBAE97C7E0F2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113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F04E3-72B0-41E9-A6EC-E5D6C6D5F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9020" y="1680687"/>
            <a:ext cx="6413959" cy="3496625"/>
          </a:xfrm>
        </p:spPr>
        <p:txBody>
          <a:bodyPr/>
          <a:lstStyle/>
          <a:p>
            <a:r>
              <a:rPr lang="es-MX" dirty="0"/>
              <a:t>Animal</a:t>
            </a:r>
            <a:br>
              <a:rPr lang="es-MX" dirty="0"/>
            </a:br>
            <a:r>
              <a:rPr lang="es-MX" dirty="0" err="1"/>
              <a:t>pet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F9FC07-9CB3-4CAD-93CD-546D8C29A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602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B6E28-EFEA-42D7-BD8C-30430A3B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Solución propuesta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5F946A-7B29-463B-A05D-FED6D9821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La solución  más acertada para este proyecto es seguir al pie de la letra los requerimientos solicitados por los clientes, con lo cual desarrollamos un producto lo más fiel posible a lo requerido, un sistema de venta de productos para mascotas,  intuitivo, agradable y funcional.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17779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7B9D4-B668-449B-BF3F-D9AD97148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Principales características</a:t>
            </a:r>
            <a:endParaRPr lang="es-CL" dirty="0"/>
          </a:p>
        </p:txBody>
      </p:sp>
      <p:pic>
        <p:nvPicPr>
          <p:cNvPr id="5" name="Marcador de contenido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309291D4-889E-48C9-84C6-6C01C9C66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082" y="1147665"/>
            <a:ext cx="7445317" cy="5583989"/>
          </a:xfrm>
        </p:spPr>
      </p:pic>
    </p:spTree>
    <p:extLst>
      <p:ext uri="{BB962C8B-B14F-4D97-AF65-F5344CB8AC3E}">
        <p14:creationId xmlns:p14="http://schemas.microsoft.com/office/powerpoint/2010/main" val="145878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FE7C2-7337-4CF9-912A-BF3F83F4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Presentación del producto desarrollado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9096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CA3B9-BC69-4B6D-B12D-2EB39C11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conclusión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CDD996-9BE0-4BCD-8124-7355106AE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 este proyecto nos llevamos el aprender a crear un sistema fiel a lo que nos pide el cliente, con cada uno de los requisitos, afrontar los requerimientos de cara a entregar un buen producto.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34543421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337</TotalTime>
  <Words>100</Words>
  <Application>Microsoft Office PowerPoint</Application>
  <PresentationFormat>Panorámica</PresentationFormat>
  <Paragraphs>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Distintivo</vt:lpstr>
      <vt:lpstr>Animal pet</vt:lpstr>
      <vt:lpstr>Solución propuesta</vt:lpstr>
      <vt:lpstr>Principales características</vt:lpstr>
      <vt:lpstr>Presentación del producto desarrollado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Animal pet</dc:title>
  <dc:creator>Jorge Chavez</dc:creator>
  <cp:lastModifiedBy>Jorge Chavez</cp:lastModifiedBy>
  <cp:revision>5</cp:revision>
  <dcterms:created xsi:type="dcterms:W3CDTF">2021-07-13T00:29:00Z</dcterms:created>
  <dcterms:modified xsi:type="dcterms:W3CDTF">2021-07-13T19:17:32Z</dcterms:modified>
</cp:coreProperties>
</file>