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95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90F35-9EBE-4086-8C9E-84A2AEEC75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26ED67-1A49-4749-85F9-A6623FD08976}">
      <dgm:prSet/>
      <dgm:spPr/>
      <dgm:t>
        <a:bodyPr/>
        <a:lstStyle/>
        <a:p>
          <a:r>
            <a:rPr lang="en-US" b="0" i="0"/>
            <a:t>Second Submission Deadline: </a:t>
          </a:r>
          <a:r>
            <a:rPr lang="en-US" b="1" i="0"/>
            <a:t>Sept 25</a:t>
          </a:r>
          <a:endParaRPr lang="en-US"/>
        </a:p>
      </dgm:t>
    </dgm:pt>
    <dgm:pt modelId="{FAB25866-7D78-423C-A957-6179769BD185}" type="parTrans" cxnId="{171C953B-6B5F-471D-8B99-5C80CA8AC4C6}">
      <dgm:prSet/>
      <dgm:spPr/>
      <dgm:t>
        <a:bodyPr/>
        <a:lstStyle/>
        <a:p>
          <a:endParaRPr lang="en-US"/>
        </a:p>
      </dgm:t>
    </dgm:pt>
    <dgm:pt modelId="{D8BFA6BA-3C6E-4EE1-BE96-C21B7EE180CC}" type="sibTrans" cxnId="{171C953B-6B5F-471D-8B99-5C80CA8AC4C6}">
      <dgm:prSet/>
      <dgm:spPr/>
      <dgm:t>
        <a:bodyPr/>
        <a:lstStyle/>
        <a:p>
          <a:endParaRPr lang="en-US"/>
        </a:p>
      </dgm:t>
    </dgm:pt>
    <dgm:pt modelId="{42BB3A35-5B45-4342-A71E-0B923B143215}">
      <dgm:prSet/>
      <dgm:spPr/>
      <dgm:t>
        <a:bodyPr/>
        <a:lstStyle/>
        <a:p>
          <a:r>
            <a:rPr lang="en-US" b="0" i="0"/>
            <a:t>Second Feedback Received By: </a:t>
          </a:r>
          <a:r>
            <a:rPr lang="en-US" b="1" i="0"/>
            <a:t>Oct 16</a:t>
          </a:r>
          <a:endParaRPr lang="en-US"/>
        </a:p>
      </dgm:t>
    </dgm:pt>
    <dgm:pt modelId="{E1CB249A-BA28-4DDF-ABB4-718DAFE1A60D}" type="parTrans" cxnId="{A42FE4AE-B9FC-4BCE-9BB0-459FC785B534}">
      <dgm:prSet/>
      <dgm:spPr/>
      <dgm:t>
        <a:bodyPr/>
        <a:lstStyle/>
        <a:p>
          <a:endParaRPr lang="en-US"/>
        </a:p>
      </dgm:t>
    </dgm:pt>
    <dgm:pt modelId="{0AF9C75B-A75E-44D4-A000-FD7A6D424DA4}" type="sibTrans" cxnId="{A42FE4AE-B9FC-4BCE-9BB0-459FC785B534}">
      <dgm:prSet/>
      <dgm:spPr/>
      <dgm:t>
        <a:bodyPr/>
        <a:lstStyle/>
        <a:p>
          <a:endParaRPr lang="en-US"/>
        </a:p>
      </dgm:t>
    </dgm:pt>
    <dgm:pt modelId="{25F4A4A4-9669-4A4D-9BC8-A1BD700A5A8A}" type="pres">
      <dgm:prSet presAssocID="{8D990F35-9EBE-4086-8C9E-84A2AEEC75D7}" presName="root" presStyleCnt="0">
        <dgm:presLayoutVars>
          <dgm:dir/>
          <dgm:resizeHandles val="exact"/>
        </dgm:presLayoutVars>
      </dgm:prSet>
      <dgm:spPr/>
    </dgm:pt>
    <dgm:pt modelId="{DC5B8FA0-E7FC-4516-917F-5C9D16ECDC5C}" type="pres">
      <dgm:prSet presAssocID="{B826ED67-1A49-4749-85F9-A6623FD08976}" presName="compNode" presStyleCnt="0"/>
      <dgm:spPr/>
    </dgm:pt>
    <dgm:pt modelId="{D20C947E-4089-4D07-8CB2-321355A17979}" type="pres">
      <dgm:prSet presAssocID="{B826ED67-1A49-4749-85F9-A6623FD08976}" presName="bgRect" presStyleLbl="bgShp" presStyleIdx="0" presStyleCnt="2"/>
      <dgm:spPr/>
    </dgm:pt>
    <dgm:pt modelId="{A2A40039-1126-4F5A-998E-668679833E21}" type="pres">
      <dgm:prSet presAssocID="{B826ED67-1A49-4749-85F9-A6623FD089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A17B17A-FB69-4A40-B5D4-327E8CC415E0}" type="pres">
      <dgm:prSet presAssocID="{B826ED67-1A49-4749-85F9-A6623FD08976}" presName="spaceRect" presStyleCnt="0"/>
      <dgm:spPr/>
    </dgm:pt>
    <dgm:pt modelId="{2440DBA4-2067-4C5A-9ADB-0B40A62B6896}" type="pres">
      <dgm:prSet presAssocID="{B826ED67-1A49-4749-85F9-A6623FD08976}" presName="parTx" presStyleLbl="revTx" presStyleIdx="0" presStyleCnt="2">
        <dgm:presLayoutVars>
          <dgm:chMax val="0"/>
          <dgm:chPref val="0"/>
        </dgm:presLayoutVars>
      </dgm:prSet>
      <dgm:spPr/>
    </dgm:pt>
    <dgm:pt modelId="{6698BEE6-F4FF-4064-B3A8-53FDFB6CCB0E}" type="pres">
      <dgm:prSet presAssocID="{D8BFA6BA-3C6E-4EE1-BE96-C21B7EE180CC}" presName="sibTrans" presStyleCnt="0"/>
      <dgm:spPr/>
    </dgm:pt>
    <dgm:pt modelId="{D3804148-854E-48CB-995F-29179CDC0628}" type="pres">
      <dgm:prSet presAssocID="{42BB3A35-5B45-4342-A71E-0B923B143215}" presName="compNode" presStyleCnt="0"/>
      <dgm:spPr/>
    </dgm:pt>
    <dgm:pt modelId="{036725D5-62C7-48DF-B566-8024B4C03BC8}" type="pres">
      <dgm:prSet presAssocID="{42BB3A35-5B45-4342-A71E-0B923B143215}" presName="bgRect" presStyleLbl="bgShp" presStyleIdx="1" presStyleCnt="2"/>
      <dgm:spPr/>
    </dgm:pt>
    <dgm:pt modelId="{AF7B938B-A371-4A50-B4BC-3AE0016C1A51}" type="pres">
      <dgm:prSet presAssocID="{42BB3A35-5B45-4342-A71E-0B923B1432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0BAA40-D2D8-4F1F-8421-0E8CFCE17F67}" type="pres">
      <dgm:prSet presAssocID="{42BB3A35-5B45-4342-A71E-0B923B143215}" presName="spaceRect" presStyleCnt="0"/>
      <dgm:spPr/>
    </dgm:pt>
    <dgm:pt modelId="{EB574358-118A-406D-9286-484779AC3ED6}" type="pres">
      <dgm:prSet presAssocID="{42BB3A35-5B45-4342-A71E-0B923B1432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2B4D31-2892-4985-B426-F14678443EEB}" type="presOf" srcId="{B826ED67-1A49-4749-85F9-A6623FD08976}" destId="{2440DBA4-2067-4C5A-9ADB-0B40A62B6896}" srcOrd="0" destOrd="0" presId="urn:microsoft.com/office/officeart/2018/2/layout/IconVerticalSolidList"/>
    <dgm:cxn modelId="{171C953B-6B5F-471D-8B99-5C80CA8AC4C6}" srcId="{8D990F35-9EBE-4086-8C9E-84A2AEEC75D7}" destId="{B826ED67-1A49-4749-85F9-A6623FD08976}" srcOrd="0" destOrd="0" parTransId="{FAB25866-7D78-423C-A957-6179769BD185}" sibTransId="{D8BFA6BA-3C6E-4EE1-BE96-C21B7EE180CC}"/>
    <dgm:cxn modelId="{9166E646-0F0E-4A37-843E-EADE81544952}" type="presOf" srcId="{8D990F35-9EBE-4086-8C9E-84A2AEEC75D7}" destId="{25F4A4A4-9669-4A4D-9BC8-A1BD700A5A8A}" srcOrd="0" destOrd="0" presId="urn:microsoft.com/office/officeart/2018/2/layout/IconVerticalSolidList"/>
    <dgm:cxn modelId="{7DC790AD-D959-4179-B9F4-2B13529C72E2}" type="presOf" srcId="{42BB3A35-5B45-4342-A71E-0B923B143215}" destId="{EB574358-118A-406D-9286-484779AC3ED6}" srcOrd="0" destOrd="0" presId="urn:microsoft.com/office/officeart/2018/2/layout/IconVerticalSolidList"/>
    <dgm:cxn modelId="{A42FE4AE-B9FC-4BCE-9BB0-459FC785B534}" srcId="{8D990F35-9EBE-4086-8C9E-84A2AEEC75D7}" destId="{42BB3A35-5B45-4342-A71E-0B923B143215}" srcOrd="1" destOrd="0" parTransId="{E1CB249A-BA28-4DDF-ABB4-718DAFE1A60D}" sibTransId="{0AF9C75B-A75E-44D4-A000-FD7A6D424DA4}"/>
    <dgm:cxn modelId="{74D91E4E-6CFC-4FD6-8B01-050A74AE1E2E}" type="presParOf" srcId="{25F4A4A4-9669-4A4D-9BC8-A1BD700A5A8A}" destId="{DC5B8FA0-E7FC-4516-917F-5C9D16ECDC5C}" srcOrd="0" destOrd="0" presId="urn:microsoft.com/office/officeart/2018/2/layout/IconVerticalSolidList"/>
    <dgm:cxn modelId="{33FFABD3-8AA5-41C2-AD53-C52CBD9FCEFB}" type="presParOf" srcId="{DC5B8FA0-E7FC-4516-917F-5C9D16ECDC5C}" destId="{D20C947E-4089-4D07-8CB2-321355A17979}" srcOrd="0" destOrd="0" presId="urn:microsoft.com/office/officeart/2018/2/layout/IconVerticalSolidList"/>
    <dgm:cxn modelId="{B3DDCA1A-E27D-4D8D-A49E-895312A3CFD1}" type="presParOf" srcId="{DC5B8FA0-E7FC-4516-917F-5C9D16ECDC5C}" destId="{A2A40039-1126-4F5A-998E-668679833E21}" srcOrd="1" destOrd="0" presId="urn:microsoft.com/office/officeart/2018/2/layout/IconVerticalSolidList"/>
    <dgm:cxn modelId="{E16CDC29-835F-4A61-9719-550ED804DD53}" type="presParOf" srcId="{DC5B8FA0-E7FC-4516-917F-5C9D16ECDC5C}" destId="{AA17B17A-FB69-4A40-B5D4-327E8CC415E0}" srcOrd="2" destOrd="0" presId="urn:microsoft.com/office/officeart/2018/2/layout/IconVerticalSolidList"/>
    <dgm:cxn modelId="{1638650B-B490-4FAE-892E-CF9A8374753E}" type="presParOf" srcId="{DC5B8FA0-E7FC-4516-917F-5C9D16ECDC5C}" destId="{2440DBA4-2067-4C5A-9ADB-0B40A62B6896}" srcOrd="3" destOrd="0" presId="urn:microsoft.com/office/officeart/2018/2/layout/IconVerticalSolidList"/>
    <dgm:cxn modelId="{B13BC960-14B9-43F6-B3A9-E98B780FCFCE}" type="presParOf" srcId="{25F4A4A4-9669-4A4D-9BC8-A1BD700A5A8A}" destId="{6698BEE6-F4FF-4064-B3A8-53FDFB6CCB0E}" srcOrd="1" destOrd="0" presId="urn:microsoft.com/office/officeart/2018/2/layout/IconVerticalSolidList"/>
    <dgm:cxn modelId="{60276A73-0DB6-49E7-9DED-EA41B8C8F778}" type="presParOf" srcId="{25F4A4A4-9669-4A4D-9BC8-A1BD700A5A8A}" destId="{D3804148-854E-48CB-995F-29179CDC0628}" srcOrd="2" destOrd="0" presId="urn:microsoft.com/office/officeart/2018/2/layout/IconVerticalSolidList"/>
    <dgm:cxn modelId="{64D356B2-40D7-45B3-B1EB-17D88CEF31BF}" type="presParOf" srcId="{D3804148-854E-48CB-995F-29179CDC0628}" destId="{036725D5-62C7-48DF-B566-8024B4C03BC8}" srcOrd="0" destOrd="0" presId="urn:microsoft.com/office/officeart/2018/2/layout/IconVerticalSolidList"/>
    <dgm:cxn modelId="{BEF5DD4B-4B64-4D8D-8394-1BB59DD5F515}" type="presParOf" srcId="{D3804148-854E-48CB-995F-29179CDC0628}" destId="{AF7B938B-A371-4A50-B4BC-3AE0016C1A51}" srcOrd="1" destOrd="0" presId="urn:microsoft.com/office/officeart/2018/2/layout/IconVerticalSolidList"/>
    <dgm:cxn modelId="{5CC25822-9203-4295-9E00-ACA6095A0C06}" type="presParOf" srcId="{D3804148-854E-48CB-995F-29179CDC0628}" destId="{D40BAA40-D2D8-4F1F-8421-0E8CFCE17F67}" srcOrd="2" destOrd="0" presId="urn:microsoft.com/office/officeart/2018/2/layout/IconVerticalSolidList"/>
    <dgm:cxn modelId="{5206F1D6-0311-45B8-8CE9-220259913B0C}" type="presParOf" srcId="{D3804148-854E-48CB-995F-29179CDC0628}" destId="{EB574358-118A-406D-9286-484779AC3E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C947E-4089-4D07-8CB2-321355A17979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40039-1126-4F5A-998E-668679833E2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0DBA4-2067-4C5A-9ADB-0B40A62B6896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Second Submission Deadline: </a:t>
          </a:r>
          <a:r>
            <a:rPr lang="en-US" sz="2500" b="1" i="0" kern="1200"/>
            <a:t>Sept 25</a:t>
          </a:r>
          <a:endParaRPr lang="en-US" sz="2500" kern="1200"/>
        </a:p>
      </dsp:txBody>
      <dsp:txXfrm>
        <a:off x="2037007" y="955306"/>
        <a:ext cx="4264593" cy="1763642"/>
      </dsp:txXfrm>
    </dsp:sp>
    <dsp:sp modelId="{036725D5-62C7-48DF-B566-8024B4C03BC8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B938B-A371-4A50-B4BC-3AE0016C1A51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74358-118A-406D-9286-484779AC3ED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Second Feedback Received By: </a:t>
          </a:r>
          <a:r>
            <a:rPr lang="en-US" sz="2500" b="1" i="0" kern="1200"/>
            <a:t>Oct 16</a:t>
          </a:r>
          <a:endParaRPr lang="en-US" sz="2500" kern="1200"/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C0-1183-FC99-9B97-F6B76EA30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C80F-44E7-2AC8-0228-516044BA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E9EB-F14F-7C66-C65C-B99F75D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0FDC-520A-BD5D-F882-13DE99F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12F7-0CE5-0F20-1B23-57094CC8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3EAA-81DA-9896-6B91-35A7BCEF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845BE-CB23-0E47-6B54-2D221854E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A9A2-BD94-2CF1-AE46-60C2A74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0B48-0DDA-421C-7CB5-33128B0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F060-0785-5A68-46C8-965BBBD3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52966-914A-8058-F1AE-EAAF8E0D2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8B9BA-1834-C68E-4A0E-57E5F503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3387-66EA-8AA1-6C50-5B846B24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9D36-3188-0DCC-00F6-547347B3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81AE-2066-66FB-7CDC-FDAFDE59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9FD-0B21-A22F-DD2C-1E2B1133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3A38-D4A8-B152-7B43-1517D3E2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E444-DE55-0EA2-1D7A-FF727BD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C807-733A-6D10-D0CD-DF70CDE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6AC1-A7BA-8A0A-89B6-165AC2B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F791-7594-99B5-A3B7-29519B2E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FA6B-FEA8-6025-DFAA-3E459A22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AE35-0ACE-4936-D438-DBC71BF4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89D4-88C2-382C-5B91-C0787526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A349-B6FD-646D-2235-CD36A50C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AC50-8799-8220-C327-196C7CAA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4A13-6E20-F200-DE97-F7009FD59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7D2E7-3C20-624B-4D5D-F90E3E91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E93F-DBC4-B7A1-AB6A-9EB6E02D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D37A-D066-5911-625D-3B5B59D4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E7F0-EB6F-DBDD-FD6D-E4643CF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C7-03E5-FAEB-39FA-BF2A77D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02AF-2D43-9617-E5BA-B543E87F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7D6A-C4DD-5C17-D1BD-5F682BD9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9A70C-CDFF-DA4C-6FD6-3D26A3CA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2EA16-F0FB-B8BA-2346-F71FA5D7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AA0C7-AFBF-98F5-9F55-AE2ADFE8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8B759-0ED8-52E3-5892-F994F949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1A5BC-A512-6E4A-5726-57689FDA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760-E20C-B67A-91D5-FD2B167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CE62F-06AB-6B99-ED19-E02E7F52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F63A-4B42-40E7-7CDF-0BC3F4A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39779-8E39-630D-5795-37617120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01884-65F2-0145-52BC-A8DBC400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547ED-09DE-5ABF-068B-5562BF9D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12A82-4CC5-CC18-C175-F1D1ECF5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1C78-21E1-3ABA-CD9F-3D56B9F8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8FD1-3FD2-B843-01A8-58BDD673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2A3D2-CC72-17F8-2E73-505AA22C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39F5-2534-5F7C-1444-B00AA0F8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E49E-D650-4F2E-8531-EB07D801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564D6-48CA-C465-F23F-A40302E0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A91A-C3CA-54AC-704A-A5249405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5F0CB-18A2-0CA5-FEE7-3B4D13B19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7B2FD-84EC-8A39-622A-5D19E4141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542A-2EFA-A372-A3E9-F2DBF2B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C54D-0024-01A6-37A8-A5462CB0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D73D-4833-FBDD-67A8-971CD81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8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FC5C9-BCA4-0FFA-96A2-E95A3CA5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44BFD-DB93-849E-9E0A-6AAC5FFD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3579-7B67-C7E6-912C-CA8BF7889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D1B9-3304-AC4C-97FC-C025974861D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4622-A18F-DDFD-F85F-F4B906C5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B11F-9798-46F0-1075-0FBD262B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987C-19F6-EB4A-9E67-2AACCFBA0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375B-F381-287D-79CA-5F889655F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MasterSchool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93A7A-1241-4B90-4C04-1EB8F0600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SEP 2023</a:t>
            </a:r>
          </a:p>
        </p:txBody>
      </p:sp>
    </p:spTree>
    <p:extLst>
      <p:ext uri="{BB962C8B-B14F-4D97-AF65-F5344CB8AC3E}">
        <p14:creationId xmlns:p14="http://schemas.microsoft.com/office/powerpoint/2010/main" val="393883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1859C-9716-1C6E-8165-9A1C819F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Mastery Projects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9631DC2-0FA2-7EC9-7E2B-CA81802E4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47607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7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41832-5262-0560-5861-2562C487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6BA4F9-6C2C-3E53-EE4F-19A4E8FB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183940"/>
            <a:ext cx="3952579" cy="2482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D9324-3D25-C3FC-9D4D-691F3DA8CF35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</a:rPr>
              <a:t>the week of 9/25 is 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</a:rPr>
              <a:t>Vacation Week 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</a:rPr>
              <a:t>for the March cohort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After Vacation week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9406-5EB3-FDA6-8DF2-AC06657E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/>
              <a:t> Repos</a:t>
            </a:r>
          </a:p>
        </p:txBody>
      </p:sp>
    </p:spTree>
    <p:extLst>
      <p:ext uri="{BB962C8B-B14F-4D97-AF65-F5344CB8AC3E}">
        <p14:creationId xmlns:p14="http://schemas.microsoft.com/office/powerpoint/2010/main" val="17544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MasterSchool</vt:lpstr>
      <vt:lpstr>Mastery Projects</vt:lpstr>
      <vt:lpstr>PowerPoint Presentation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Aiden Johnson</dc:creator>
  <cp:lastModifiedBy>Aiden Johnson</cp:lastModifiedBy>
  <cp:revision>3</cp:revision>
  <dcterms:created xsi:type="dcterms:W3CDTF">2023-09-19T21:32:34Z</dcterms:created>
  <dcterms:modified xsi:type="dcterms:W3CDTF">2023-09-19T21:42:03Z</dcterms:modified>
</cp:coreProperties>
</file>