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1D4A-D7AA-234B-AEBF-0D6A5C45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985E7-E9BE-114A-83DC-6A7FFBC00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D6FC-93B7-C240-8229-B0731A17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0983-97A8-0E41-9CD3-41D4F45B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E1A2-0648-274B-96FA-E7657C63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02C-C747-5A49-93FD-E72977E9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0217D-F558-EB44-AC35-5CAA9E4C3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C6B2-F959-1840-BA61-7A3C5443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BD8F-0CFC-A84F-9A1D-94332BDD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F83E-DBDD-CA4C-8DBE-4B418BAD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5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C1C15-47AD-D941-AC42-1D7B2E9FE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421CF-930E-3545-A202-21B642DF7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7CD2-86B2-314D-8738-717DD645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9406-9E3A-F84D-BF5E-555846E3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A8826-4DFD-E74B-868C-AD5F07BB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4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9A88-2092-AC44-9788-C9493F6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F6FE-6E00-A14E-99FB-D4E2FA65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5EE1-D3DF-9E49-BC52-971572E0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6D984-9847-7643-A187-60F54FCA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6C24-5A63-4A41-8822-A91E326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F0A6-5D6A-634D-A046-A4DF0058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928AA-533C-CA49-BC52-1F0CBBF33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767BD-2AA8-6448-B105-C7AA18AC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5925-CCEB-FD46-8502-C1ED97F8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700C-938F-ED49-8E8C-7A65567B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8506-1524-B540-B42B-D19B133E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7FA1-8262-F446-A304-441A16C8F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45A07-61B6-904E-91B5-B5FB2934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2B781-30F5-564A-92CD-EDC56991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EACCC-0FDF-A846-9A05-CEEFAE34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02CDF-12C2-6A4B-B62B-83072414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3C63-CFD3-464B-A76B-44209B62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8776-7766-6A44-BBE7-4B21DCB5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A239C-B6B5-AE49-913C-D0FB67906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5A4B3-152D-0345-8075-66CA2B036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8F787-03BA-3344-A1E5-2081029AA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846A2-4F8D-BB49-843D-10655BC4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B3AE2-2244-BC4A-B4F2-23DF8145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94A3D-E0EE-2645-9B56-75A4E200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6353-685D-B649-8C21-7D018CC6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C7A67-38A4-A542-9D4E-8B6BA42F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573A3-6D72-A149-8E56-879B49E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E9D7E-9C23-134F-AF5D-DAFB048B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22CED-FCE0-8741-8A36-0DD801C5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6EFF1-2A62-8E4D-B257-11F8CD7C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32C31-D337-D748-8ACE-2DBC8E72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5E14-B839-1349-A67A-F2FBDB9B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4834-DE0F-5E45-A3DF-67F99ACE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25936-B77E-DA43-9A93-08ABBCEB2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4611C-97F6-B04F-B814-31C6C243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21DB-809D-134C-A817-69136150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76F6B-E4AA-F84E-847C-E187FE9D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1F62-46CB-E146-AB9D-847CFFF8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2A1A-BAC5-E248-A684-DEE992FA3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393B4-342E-6B43-9088-BBB71E7E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DE97-E723-A842-B2DF-FDFFD168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6D069-213D-2046-A946-295BE616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2BA02-0011-4E48-9B9A-BC46D12B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3EDAA-62D3-6048-BC39-370A95F0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60067-DA67-9C44-8DF6-D1638289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D80F-38E3-DF4D-8E41-94E038C54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A01C-8A24-9641-BDDD-09BD2A352681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6A36-BD09-D347-ACA8-178B6C64D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11702-4A72-8B41-A0E0-27CD9AE88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9E142-3A04-8642-87C5-1C508A34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C0F363-9374-E24D-AAD2-FA73A72E4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97" y="2014976"/>
            <a:ext cx="6863255" cy="475976"/>
          </a:xfrm>
        </p:spPr>
        <p:txBody>
          <a:bodyPr/>
          <a:lstStyle/>
          <a:p>
            <a:r>
              <a:rPr lang="en-US" dirty="0"/>
              <a:t>Brandon Kern, Elizabeth Rasmussen, Parker Steichen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F993F-1592-944F-B7BA-BC7DB2DE1993}"/>
              </a:ext>
            </a:extLst>
          </p:cNvPr>
          <p:cNvSpPr/>
          <p:nvPr/>
        </p:nvSpPr>
        <p:spPr>
          <a:xfrm>
            <a:off x="383627" y="84084"/>
            <a:ext cx="3363311" cy="184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651C3-0F09-FF46-9C5F-0729781E5B6A}"/>
              </a:ext>
            </a:extLst>
          </p:cNvPr>
          <p:cNvSpPr/>
          <p:nvPr/>
        </p:nvSpPr>
        <p:spPr>
          <a:xfrm>
            <a:off x="4414344" y="3820511"/>
            <a:ext cx="3363311" cy="184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VISUALIZATIONS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14A68-7C57-B343-AB82-85F460834880}"/>
              </a:ext>
            </a:extLst>
          </p:cNvPr>
          <p:cNvSpPr/>
          <p:nvPr/>
        </p:nvSpPr>
        <p:spPr>
          <a:xfrm>
            <a:off x="504495" y="3820511"/>
            <a:ext cx="3363311" cy="184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FAST, AUTOMATIC COMPONENT IDENTIFICATION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54116-6C98-5C48-B141-73202D43B745}"/>
              </a:ext>
            </a:extLst>
          </p:cNvPr>
          <p:cNvSpPr/>
          <p:nvPr/>
        </p:nvSpPr>
        <p:spPr>
          <a:xfrm>
            <a:off x="8324193" y="3820511"/>
            <a:ext cx="3363311" cy="184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ENABLED CLASSIFICIATION OF COMPONENTS IN A MIXTURE SPECTRA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6F7FC11-D920-F846-8DC1-881646A93A33}"/>
              </a:ext>
            </a:extLst>
          </p:cNvPr>
          <p:cNvSpPr/>
          <p:nvPr/>
        </p:nvSpPr>
        <p:spPr>
          <a:xfrm>
            <a:off x="3867806" y="4561490"/>
            <a:ext cx="546538" cy="5360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B515751-D493-5D46-9C7E-C4B1D376C31B}"/>
              </a:ext>
            </a:extLst>
          </p:cNvPr>
          <p:cNvSpPr/>
          <p:nvPr/>
        </p:nvSpPr>
        <p:spPr>
          <a:xfrm>
            <a:off x="7819696" y="4477407"/>
            <a:ext cx="546538" cy="5360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7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Rasmussen</dc:creator>
  <cp:lastModifiedBy>Elizabeth Rasmussen</cp:lastModifiedBy>
  <cp:revision>1</cp:revision>
  <dcterms:created xsi:type="dcterms:W3CDTF">2019-06-13T15:54:50Z</dcterms:created>
  <dcterms:modified xsi:type="dcterms:W3CDTF">2019-06-13T16:01:20Z</dcterms:modified>
</cp:coreProperties>
</file>