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x5J9f_HmjNWDnj76h4_Q4EL6deMArau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Definitely show CTRL+SHIFT+I for any browser window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Google collab read-only link: </a:t>
            </a:r>
            <a:r>
              <a:rPr lang="en-CA" dirty="0">
                <a:hlinkClick r:id="rId3"/>
              </a:rPr>
              <a:t>https://colab.research.google.com/drive/1kx5J9f_HmjNWDnj76h4_Q4EL6deMArau?usp=sharing</a:t>
            </a: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563407" y="2949823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commands. Commit, add, branch, pull, push, pull-request.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474917" y="4001874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563</Words>
  <Application>Microsoft Office PowerPoint</Application>
  <PresentationFormat>Widescreen</PresentationFormat>
  <Paragraphs>72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9</cp:revision>
  <dcterms:modified xsi:type="dcterms:W3CDTF">2022-01-29T01:06:00Z</dcterms:modified>
</cp:coreProperties>
</file>