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Definitely show CTRL+SHIFT+I for any browser window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9B6CBC-6CA2-4ABC-9838-DE07490C607E}"/>
              </a:ext>
            </a:extLst>
          </p:cNvPr>
          <p:cNvSpPr/>
          <p:nvPr/>
        </p:nvSpPr>
        <p:spPr>
          <a:xfrm>
            <a:off x="8947355" y="3815061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63EFABC-489B-4E0B-BC1B-B932F40E10ED}"/>
              </a:ext>
            </a:extLst>
          </p:cNvPr>
          <p:cNvSpPr/>
          <p:nvPr/>
        </p:nvSpPr>
        <p:spPr>
          <a:xfrm>
            <a:off x="9406091" y="1887939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/>
              <a:t>Note: 		means we switch to coding for a bit.</a:t>
            </a: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D31A8A2-2C84-4933-9C3B-AC2C0DE21CF0}"/>
              </a:ext>
            </a:extLst>
          </p:cNvPr>
          <p:cNvSpPr/>
          <p:nvPr/>
        </p:nvSpPr>
        <p:spPr>
          <a:xfrm>
            <a:off x="1609111" y="4444325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Show difference and usefulness of a </a:t>
            </a:r>
            <a:r>
              <a:rPr lang="en-CA" dirty="0" err="1"/>
              <a:t>venv</a:t>
            </a:r>
            <a:r>
              <a:rPr lang="en-CA" dirty="0"/>
              <a:t> (with pip example)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CC6FF-3A32-4C80-8A62-16B62422728A}"/>
              </a:ext>
            </a:extLst>
          </p:cNvPr>
          <p:cNvSpPr/>
          <p:nvPr/>
        </p:nvSpPr>
        <p:spPr>
          <a:xfrm>
            <a:off x="8501165" y="1556108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commands. Commit, add, branch, pull, push, pull-request.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Show PR’s, branches, comments,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0671F-B87A-41F6-B2BE-FDF182B9AC23}"/>
              </a:ext>
            </a:extLst>
          </p:cNvPr>
          <p:cNvSpPr/>
          <p:nvPr/>
        </p:nvSpPr>
        <p:spPr>
          <a:xfrm>
            <a:off x="9474917" y="4001874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537</Words>
  <Application>Microsoft Office PowerPoint</Application>
  <PresentationFormat>Widescreen</PresentationFormat>
  <Paragraphs>70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8</cp:revision>
  <dcterms:modified xsi:type="dcterms:W3CDTF">2022-01-23T19:16:44Z</dcterms:modified>
</cp:coreProperties>
</file>