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263" r:id="rId4"/>
    <p:sldId id="257" r:id="rId5"/>
    <p:sldId id="264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9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19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22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05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1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06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68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77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6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1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studentmiaemcgill/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hyperlink" Target="https://twitter.com/mcgillaerospace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MIAEmcgill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18899518/admin/" TargetMode="External"/><Relationship Id="rId1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 title="Title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 title="Subtitle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2" descr="A picture containing train, track, black, umbrella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3057" r="23056"/>
          <a:stretch/>
        </p:blipFill>
        <p:spPr>
          <a:xfrm>
            <a:off x="1667477" y="860455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chemeClr val="dk1"/>
            </a:outerShdw>
          </a:effectLst>
        </p:spPr>
      </p:pic>
      <p:sp>
        <p:nvSpPr>
          <p:cNvPr id="21" name="Google Shape;21;p2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3" title="Title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 title="Subtitle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picture containing smoke, train, coming, ste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490" t="10" r="18067" b="-10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5" name="Google Shape;35;p3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 title="Bullet Points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4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 title="Subtitle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 title="Title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4" descr="A picture containing building, indoor, plane, airpo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8" t="206" r="46024" b="-206"/>
          <a:stretch/>
        </p:blipFill>
        <p:spPr>
          <a:xfrm>
            <a:off x="6604000" y="0"/>
            <a:ext cx="5588000" cy="6872249"/>
          </a:xfrm>
          <a:custGeom>
            <a:avLst/>
            <a:gdLst/>
            <a:ahLst/>
            <a:cxnLst/>
            <a:rect l="l" t="t" r="r" b="b"/>
            <a:pathLst>
              <a:path w="5588000" h="6872249" extrusionOk="0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0" name="Google Shape;50;p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51;p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9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0" y="133762"/>
            <a:ext cx="11747500" cy="65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4731" y="104546"/>
            <a:ext cx="360000" cy="360000"/>
          </a:xfrm>
          <a:prstGeom prst="roundRect">
            <a:avLst>
              <a:gd name="adj" fmla="val 30778"/>
            </a:avLst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274" y="101610"/>
            <a:ext cx="360000" cy="360000"/>
          </a:xfrm>
          <a:prstGeom prst="roundRect">
            <a:avLst>
              <a:gd name="adj" fmla="val 28199"/>
            </a:avLst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1817" y="101610"/>
            <a:ext cx="360000" cy="360000"/>
          </a:xfrm>
          <a:prstGeom prst="roundRect">
            <a:avLst>
              <a:gd name="adj" fmla="val 30214"/>
            </a:avLst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1188" y="101610"/>
            <a:ext cx="360000" cy="360000"/>
          </a:xfrm>
          <a:prstGeom prst="roundRect">
            <a:avLst>
              <a:gd name="adj" fmla="val 25698"/>
            </a:avLst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10541188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0693588" y="2476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751817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>
            <a:hlinkClick r:id="rId6"/>
          </p:cNvPr>
          <p:cNvSpPr/>
          <p:nvPr/>
        </p:nvSpPr>
        <p:spPr>
          <a:xfrm>
            <a:off x="10538305" y="10166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>
            <a:hlinkClick r:id="rId7"/>
          </p:cNvPr>
          <p:cNvSpPr/>
          <p:nvPr/>
        </p:nvSpPr>
        <p:spPr>
          <a:xfrm>
            <a:off x="10941848" y="101610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>
            <a:hlinkClick r:id="rId8"/>
          </p:cNvPr>
          <p:cNvSpPr/>
          <p:nvPr/>
        </p:nvSpPr>
        <p:spPr>
          <a:xfrm>
            <a:off x="11348274" y="103355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>
            <a:hlinkClick r:id="rId9"/>
          </p:cNvPr>
          <p:cNvSpPr/>
          <p:nvPr/>
        </p:nvSpPr>
        <p:spPr>
          <a:xfrm>
            <a:off x="11751817" y="95246"/>
            <a:ext cx="360000" cy="3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0" descr="A person flying through the air on top of a mountai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25241" t="14250" r="25891" b="63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29" name="Google Shape;129;p10" descr="Solid dark colored hexagon in the middle of image accent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11">
            <a:alphaModFix/>
          </a:blip>
          <a:srcRect t="31129" b="27238"/>
          <a:stretch/>
        </p:blipFill>
        <p:spPr>
          <a:xfrm>
            <a:off x="2969118" y="3168347"/>
            <a:ext cx="1825239" cy="52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12">
            <a:alphaModFix/>
          </a:blip>
          <a:srcRect l="4035" t="3868" r="4937" b="4364"/>
          <a:stretch/>
        </p:blipFill>
        <p:spPr>
          <a:xfrm>
            <a:off x="11199019" y="5856946"/>
            <a:ext cx="992981" cy="10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7909" y="3456165"/>
            <a:ext cx="3237808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7909" y="386030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17909" y="4242366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817909" y="4586741"/>
            <a:ext cx="3232319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160019" y="1718564"/>
            <a:ext cx="5072312" cy="19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6589032"/>
            <a:ext cx="8291279" cy="2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0" name="Google Shape;140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 title="Title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160607" y="6356349"/>
            <a:ext cx="531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Property of the McGill Institute for Aerospace Engineering (MIAE).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D0CECE"/>
                </a:solidFill>
                <a:latin typeface="Calibri"/>
                <a:ea typeface="Calibri"/>
                <a:cs typeface="Calibri"/>
                <a:sym typeface="Calibri"/>
              </a:rPr>
              <a:t>©2020 MIAE. All rights reserved.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2">
            <a:alphaModFix/>
          </a:blip>
          <a:srcRect t="31129" b="27238"/>
          <a:stretch/>
        </p:blipFill>
        <p:spPr>
          <a:xfrm>
            <a:off x="10550971" y="90238"/>
            <a:ext cx="1605658" cy="45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hub.com/blog/web-scraping-vs-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CA" sz="3200" dirty="0"/>
              <a:t>Python Intermediate Tutorial – Flight Tracking</a:t>
            </a:r>
            <a:endParaRPr sz="3200" dirty="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CA" dirty="0"/>
              <a:t>29</a:t>
            </a:r>
            <a:r>
              <a:rPr lang="en-CA" baseline="30000" dirty="0"/>
              <a:t>th</a:t>
            </a:r>
            <a:r>
              <a:rPr lang="en-CA" dirty="0"/>
              <a:t> January,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What is an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Basics of API. 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a RESTful API?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difference between Python/Java/REST APIs?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Definitely show CTRL+SHIFT+I for any browser window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How will APIs be used for our project?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are alternatives to APIs? (i.e. web-scrapping)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Web Scraping vs API: What’s the Difference? | </a:t>
            </a:r>
            <a:r>
              <a:rPr lang="en-US" dirty="0" err="1">
                <a:hlinkClick r:id="rId3"/>
              </a:rPr>
              <a:t>ParseHub</a:t>
            </a: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3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API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potentially show The Dream a bit with regards to Web scraping.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Screenshots or have set sections of code to show.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Could show cool information about Messenger (i.e. Facebook/META’s API). They have some really neat documentation. Can provide an example of how to view documentation for APIs and really get the important bits.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Will start an important part of the project here on </a:t>
            </a:r>
            <a:r>
              <a:rPr lang="en-CA" dirty="0" err="1"/>
              <a:t>Pycharm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9B6CBC-6CA2-4ABC-9838-DE07490C607E}"/>
              </a:ext>
            </a:extLst>
          </p:cNvPr>
          <p:cNvSpPr/>
          <p:nvPr/>
        </p:nvSpPr>
        <p:spPr>
          <a:xfrm>
            <a:off x="8947355" y="3815061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14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Can deliver basic/typical flowcharts of machine learning models. They typically have a LOT of data and they serve as best example of data flows.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39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Data Stuff - Continued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Will switch to Google Collab that has all the boilerplate cell blocks with the note/documentation to explain the data analysis code.  </a:t>
            </a:r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63EFABC-489B-4E0B-BC1B-B932F40E10ED}"/>
              </a:ext>
            </a:extLst>
          </p:cNvPr>
          <p:cNvSpPr/>
          <p:nvPr/>
        </p:nvSpPr>
        <p:spPr>
          <a:xfrm>
            <a:off x="9406091" y="1887939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3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Introduction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Myself (picture)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My activities, internships, and work related to Python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r>
              <a:rPr lang="en-CA" dirty="0"/>
              <a:t>Any fun fact about myself </a:t>
            </a:r>
          </a:p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Tx/>
              <a:buChar char="-"/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Agenda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Project Overview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Set up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Git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API – Theory and Application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Data aggregation, analysis, visualization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Other advanced Python methods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endParaRPr lang="en-CA" dirty="0"/>
          </a:p>
          <a:p>
            <a:pPr marL="152400" indent="0">
              <a:spcBef>
                <a:spcPts val="0"/>
              </a:spcBef>
              <a:buNone/>
            </a:pPr>
            <a:r>
              <a:rPr lang="en-CA" dirty="0"/>
              <a:t>Note: 		means we switch to coding for a bit.</a:t>
            </a: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D31A8A2-2C84-4933-9C3B-AC2C0DE21CF0}"/>
              </a:ext>
            </a:extLst>
          </p:cNvPr>
          <p:cNvSpPr/>
          <p:nvPr/>
        </p:nvSpPr>
        <p:spPr>
          <a:xfrm>
            <a:off x="1609111" y="4444325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Project Overview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Objective – Show the paper, datasets and how we’ll emulate it directly.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to know beforehand – pip, hello world on </a:t>
            </a:r>
            <a:r>
              <a:rPr lang="en-CA" dirty="0" err="1"/>
              <a:t>Pycharm</a:t>
            </a:r>
            <a:r>
              <a:rPr lang="en-CA" dirty="0"/>
              <a:t>, syntax of Python. Not too much </a:t>
            </a:r>
            <a:r>
              <a:rPr lang="en-CA" dirty="0" err="1"/>
              <a:t>tbh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you will learn – what I want you to take home. Make a point about coding structures, maintainability, scalability, and reading and absorbing documentation. This is what makes a good programmer </a:t>
            </a:r>
            <a:r>
              <a:rPr lang="en-CA" dirty="0" err="1"/>
              <a:t>imo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What is the outcome (pictures of graphs/results, </a:t>
            </a:r>
            <a:r>
              <a:rPr lang="en-CA" dirty="0" err="1"/>
              <a:t>github</a:t>
            </a:r>
            <a:r>
              <a:rPr lang="en-CA" dirty="0"/>
              <a:t> project repo, etc.)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5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Set up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On PyCharm start a new project with </a:t>
            </a:r>
            <a:r>
              <a:rPr lang="en-CA" dirty="0" err="1"/>
              <a:t>venv</a:t>
            </a:r>
            <a:r>
              <a:rPr lang="en-CA" dirty="0"/>
              <a:t> and have your interpreter python version as &gt;3.8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Show difference and usefulness of a </a:t>
            </a:r>
            <a:r>
              <a:rPr lang="en-CA" dirty="0" err="1"/>
              <a:t>venv</a:t>
            </a:r>
            <a:r>
              <a:rPr lang="en-CA" dirty="0"/>
              <a:t> (with pip example)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63CC6FF-3A32-4C80-8A62-16B62422728A}"/>
              </a:ext>
            </a:extLst>
          </p:cNvPr>
          <p:cNvSpPr/>
          <p:nvPr/>
        </p:nvSpPr>
        <p:spPr>
          <a:xfrm>
            <a:off x="8501165" y="1556108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3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</a:t>
            </a:r>
            <a:endParaRPr dirty="0"/>
          </a:p>
        </p:txBody>
      </p:sp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CA" dirty="0"/>
              <a:t>Git and </a:t>
            </a:r>
            <a:r>
              <a:rPr lang="en-CA" dirty="0" err="1"/>
              <a:t>Github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9130147" cy="4505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CA" dirty="0"/>
              <a:t>Theory – some diagrams showing the flow of a typical application. Version control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Basic commands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Documentation page</a:t>
            </a:r>
          </a:p>
          <a:p>
            <a:pPr marL="495300" indent="-342900">
              <a:spcBef>
                <a:spcPts val="0"/>
              </a:spcBef>
            </a:pPr>
            <a:r>
              <a:rPr lang="en-CA" dirty="0"/>
              <a:t>Additional useful things, like git-ignore, git-templates. Show PR’s, branches, comments, useful stuff on </a:t>
            </a:r>
            <a:r>
              <a:rPr lang="en-CA" dirty="0" err="1"/>
              <a:t>Github</a:t>
            </a:r>
            <a:r>
              <a:rPr lang="en-CA" dirty="0"/>
              <a:t>.</a:t>
            </a:r>
          </a:p>
          <a:p>
            <a:pPr marL="495300" indent="-342900">
              <a:spcBef>
                <a:spcPts val="0"/>
              </a:spcBef>
            </a:pPr>
            <a:endParaRPr lang="en-CA" dirty="0"/>
          </a:p>
          <a:p>
            <a:pPr marL="495300" indent="-342900">
              <a:spcBef>
                <a:spcPts val="0"/>
              </a:spcBef>
            </a:pPr>
            <a:r>
              <a:rPr lang="en-CA" dirty="0"/>
              <a:t>Onboard them to the project. The code will be boiler-plate. The intention is to code along with them with a known solution I have on hand. This can be released in sections actually and saved in different commits. Thus the boilerplate code can be **git pull ~</a:t>
            </a:r>
            <a:r>
              <a:rPr lang="en-CA" dirty="0" err="1"/>
              <a:t>commit_number</a:t>
            </a:r>
            <a:r>
              <a:rPr lang="en-CA" dirty="0"/>
              <a:t>** every few places I deem necessary.</a:t>
            </a:r>
          </a:p>
          <a:p>
            <a:pPr marL="495300" indent="-342900">
              <a:spcBef>
                <a:spcPts val="0"/>
              </a:spcBef>
            </a:pPr>
            <a:endParaRPr dirty="0"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0671F-B87A-41F6-B2BE-FDF182B9AC23}"/>
              </a:ext>
            </a:extLst>
          </p:cNvPr>
          <p:cNvSpPr/>
          <p:nvPr/>
        </p:nvSpPr>
        <p:spPr>
          <a:xfrm>
            <a:off x="9474917" y="4001874"/>
            <a:ext cx="701470" cy="609455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9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214E"/>
      </a:dk2>
      <a:lt2>
        <a:srgbClr val="E7E6E6"/>
      </a:lt2>
      <a:accent1>
        <a:srgbClr val="FF0000"/>
      </a:accent1>
      <a:accent2>
        <a:srgbClr val="404040"/>
      </a:accent2>
      <a:accent3>
        <a:srgbClr val="A5A5A5"/>
      </a:accent3>
      <a:accent4>
        <a:srgbClr val="FFFFFF"/>
      </a:accent4>
      <a:accent5>
        <a:srgbClr val="5B9BD5"/>
      </a:accent5>
      <a:accent6>
        <a:srgbClr val="004EBA"/>
      </a:accent6>
      <a:hlink>
        <a:srgbClr val="00337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524</Words>
  <Application>Microsoft Office PowerPoint</Application>
  <PresentationFormat>Widescreen</PresentationFormat>
  <Paragraphs>70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Intermediate Tutorial – Flight Tracking</vt:lpstr>
      <vt:lpstr>Introduction</vt:lpstr>
      <vt:lpstr>Agenda</vt:lpstr>
      <vt:lpstr>Project Overview</vt:lpstr>
      <vt:lpstr>Project Overview</vt:lpstr>
      <vt:lpstr>Set up</vt:lpstr>
      <vt:lpstr>Set up</vt:lpstr>
      <vt:lpstr>Git</vt:lpstr>
      <vt:lpstr>Git and Github</vt:lpstr>
      <vt:lpstr>API</vt:lpstr>
      <vt:lpstr>API</vt:lpstr>
      <vt:lpstr>API - continued</vt:lpstr>
      <vt:lpstr>Data Stuff</vt:lpstr>
      <vt:lpstr>Data Stuff</vt:lpstr>
      <vt:lpstr>Data Stuff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Intermediate Tutorial – Flight Tracking</dc:title>
  <cp:lastModifiedBy>Siddharth Raghavan</cp:lastModifiedBy>
  <cp:revision>7</cp:revision>
  <dcterms:modified xsi:type="dcterms:W3CDTF">2022-01-23T04:35:25Z</dcterms:modified>
</cp:coreProperties>
</file>