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63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5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452</Words>
  <Application>Microsoft Office PowerPoint</Application>
  <PresentationFormat>Widescreen</PresentationFormat>
  <Paragraphs>58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2</cp:revision>
  <dcterms:modified xsi:type="dcterms:W3CDTF">2022-01-15T23:38:49Z</dcterms:modified>
</cp:coreProperties>
</file>