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Definitely show CTRL+SHIFT+I for any browser window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406091" y="1887939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commands. Commit, add, branch, pull, push, pull-request.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474917" y="4001874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537</Words>
  <Application>Microsoft Office PowerPoint</Application>
  <PresentationFormat>Widescreen</PresentationFormat>
  <Paragraphs>70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8</cp:revision>
  <dcterms:modified xsi:type="dcterms:W3CDTF">2022-01-23T20:00:28Z</dcterms:modified>
</cp:coreProperties>
</file>