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59" r:id="rId12"/>
    <p:sldId id="261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24E8-6499-477C-96DB-674B3153D74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C30775-A0DD-4D8A-AB7E-083B6F7D180F}">
      <dgm:prSet phldrT="[Текст]" phldr="1"/>
      <dgm:spPr/>
      <dgm:t>
        <a:bodyPr/>
        <a:lstStyle/>
        <a:p>
          <a:endParaRPr lang="ru-RU"/>
        </a:p>
      </dgm:t>
    </dgm:pt>
    <dgm:pt modelId="{FE11706D-B7B9-47FF-9CB4-A244A09AC58E}" type="parTrans" cxnId="{0E3EF668-330E-4336-81CC-C6D03F1181D7}">
      <dgm:prSet/>
      <dgm:spPr/>
      <dgm:t>
        <a:bodyPr/>
        <a:lstStyle/>
        <a:p>
          <a:endParaRPr lang="ru-RU"/>
        </a:p>
      </dgm:t>
    </dgm:pt>
    <dgm:pt modelId="{90757D3F-86D0-4602-8E71-75B55EB1FC14}" type="sibTrans" cxnId="{0E3EF668-330E-4336-81CC-C6D03F1181D7}">
      <dgm:prSet/>
      <dgm:spPr/>
      <dgm:t>
        <a:bodyPr/>
        <a:lstStyle/>
        <a:p>
          <a:endParaRPr lang="ru-RU"/>
        </a:p>
      </dgm:t>
    </dgm:pt>
    <dgm:pt modelId="{266C79A3-239E-493F-B8D3-7A33A63FAEF5}">
      <dgm:prSet phldrT="[Текст]" phldr="1"/>
      <dgm:spPr/>
      <dgm:t>
        <a:bodyPr/>
        <a:lstStyle/>
        <a:p>
          <a:endParaRPr lang="ru-RU"/>
        </a:p>
      </dgm:t>
    </dgm:pt>
    <dgm:pt modelId="{EC81D479-9562-446C-BC8D-A4F12B86374D}" type="parTrans" cxnId="{03CE2F1B-4996-4A16-B41C-87FE558E4977}">
      <dgm:prSet/>
      <dgm:spPr/>
      <dgm:t>
        <a:bodyPr/>
        <a:lstStyle/>
        <a:p>
          <a:endParaRPr lang="ru-RU"/>
        </a:p>
      </dgm:t>
    </dgm:pt>
    <dgm:pt modelId="{32231B83-A94A-442E-9A48-D1C2C4A0922A}" type="sibTrans" cxnId="{03CE2F1B-4996-4A16-B41C-87FE558E4977}">
      <dgm:prSet/>
      <dgm:spPr/>
      <dgm:t>
        <a:bodyPr/>
        <a:lstStyle/>
        <a:p>
          <a:endParaRPr lang="ru-RU"/>
        </a:p>
      </dgm:t>
    </dgm:pt>
    <dgm:pt modelId="{8B67BDF8-EECD-40A6-95C0-6F0D0AA823D5}">
      <dgm:prSet phldrT="[Текст]" phldr="1"/>
      <dgm:spPr/>
      <dgm:t>
        <a:bodyPr/>
        <a:lstStyle/>
        <a:p>
          <a:endParaRPr lang="ru-RU"/>
        </a:p>
      </dgm:t>
    </dgm:pt>
    <dgm:pt modelId="{EC7C0393-9A10-410C-97A9-0A2663C1A196}" type="parTrans" cxnId="{AFBB6E71-6EF7-4238-A366-1E0EFE1BC842}">
      <dgm:prSet/>
      <dgm:spPr/>
      <dgm:t>
        <a:bodyPr/>
        <a:lstStyle/>
        <a:p>
          <a:endParaRPr lang="ru-RU"/>
        </a:p>
      </dgm:t>
    </dgm:pt>
    <dgm:pt modelId="{4C102AA3-ED5E-4F51-A79B-CEF0026C72DA}" type="sibTrans" cxnId="{AFBB6E71-6EF7-4238-A366-1E0EFE1BC842}">
      <dgm:prSet/>
      <dgm:spPr/>
      <dgm:t>
        <a:bodyPr/>
        <a:lstStyle/>
        <a:p>
          <a:endParaRPr lang="ru-RU"/>
        </a:p>
      </dgm:t>
    </dgm:pt>
    <dgm:pt modelId="{9FB912DC-886C-4A8E-8B9D-C887D1794C4A}">
      <dgm:prSet phldrT="[Текст]" phldr="1"/>
      <dgm:spPr/>
      <dgm:t>
        <a:bodyPr/>
        <a:lstStyle/>
        <a:p>
          <a:endParaRPr lang="ru-RU"/>
        </a:p>
      </dgm:t>
    </dgm:pt>
    <dgm:pt modelId="{DEF4A1FC-B9FE-43AF-B8BD-038446A7563E}" type="parTrans" cxnId="{BCBCFB0C-00EA-4E84-82EB-D6A27005F000}">
      <dgm:prSet/>
      <dgm:spPr/>
      <dgm:t>
        <a:bodyPr/>
        <a:lstStyle/>
        <a:p>
          <a:endParaRPr lang="ru-RU"/>
        </a:p>
      </dgm:t>
    </dgm:pt>
    <dgm:pt modelId="{5251211C-2A96-4DCB-B96A-718B7FEE29FC}" type="sibTrans" cxnId="{BCBCFB0C-00EA-4E84-82EB-D6A27005F000}">
      <dgm:prSet/>
      <dgm:spPr/>
      <dgm:t>
        <a:bodyPr/>
        <a:lstStyle/>
        <a:p>
          <a:endParaRPr lang="ru-RU"/>
        </a:p>
      </dgm:t>
    </dgm:pt>
    <dgm:pt modelId="{E10D2585-F7BB-48D0-BC9F-A7F2B45E452E}">
      <dgm:prSet phldrT="[Текст]" phldr="1"/>
      <dgm:spPr/>
      <dgm:t>
        <a:bodyPr/>
        <a:lstStyle/>
        <a:p>
          <a:endParaRPr lang="ru-RU"/>
        </a:p>
      </dgm:t>
    </dgm:pt>
    <dgm:pt modelId="{A270FCEA-C681-47D3-9931-149B2879945E}" type="parTrans" cxnId="{9CC9FB07-2368-4E99-A036-7DF5BDA3E92B}">
      <dgm:prSet/>
      <dgm:spPr/>
      <dgm:t>
        <a:bodyPr/>
        <a:lstStyle/>
        <a:p>
          <a:endParaRPr lang="ru-RU"/>
        </a:p>
      </dgm:t>
    </dgm:pt>
    <dgm:pt modelId="{70FE9CF9-128D-4B4D-B6E7-B557A2DF7B19}" type="sibTrans" cxnId="{9CC9FB07-2368-4E99-A036-7DF5BDA3E92B}">
      <dgm:prSet/>
      <dgm:spPr/>
      <dgm:t>
        <a:bodyPr/>
        <a:lstStyle/>
        <a:p>
          <a:endParaRPr lang="ru-RU"/>
        </a:p>
      </dgm:t>
    </dgm:pt>
    <dgm:pt modelId="{B92C896A-8E81-4D84-B983-6966E2549ABD}">
      <dgm:prSet phldrT="[Текст]" phldr="1"/>
      <dgm:spPr/>
      <dgm:t>
        <a:bodyPr/>
        <a:lstStyle/>
        <a:p>
          <a:endParaRPr lang="ru-RU"/>
        </a:p>
      </dgm:t>
    </dgm:pt>
    <dgm:pt modelId="{69BD31A5-00E3-4E36-8C42-B7D1AEC7C345}" type="parTrans" cxnId="{68A68D77-0BFD-457C-96FF-F22700EA349A}">
      <dgm:prSet/>
      <dgm:spPr/>
      <dgm:t>
        <a:bodyPr/>
        <a:lstStyle/>
        <a:p>
          <a:endParaRPr lang="ru-RU"/>
        </a:p>
      </dgm:t>
    </dgm:pt>
    <dgm:pt modelId="{6B170223-3EDD-465E-A756-29DDAC64B1B9}" type="sibTrans" cxnId="{68A68D77-0BFD-457C-96FF-F22700EA349A}">
      <dgm:prSet/>
      <dgm:spPr/>
      <dgm:t>
        <a:bodyPr/>
        <a:lstStyle/>
        <a:p>
          <a:endParaRPr lang="ru-RU"/>
        </a:p>
      </dgm:t>
    </dgm:pt>
    <dgm:pt modelId="{4489C5E7-4CB3-4705-ADC7-EC2D7DB205C7}">
      <dgm:prSet phldrT="[Текст]" phldr="1"/>
      <dgm:spPr/>
      <dgm:t>
        <a:bodyPr/>
        <a:lstStyle/>
        <a:p>
          <a:endParaRPr lang="ru-RU"/>
        </a:p>
      </dgm:t>
    </dgm:pt>
    <dgm:pt modelId="{6D408471-4568-4B52-BE8B-DA57397642DA}" type="parTrans" cxnId="{7B05F940-D60B-474F-A4CF-2F4ACEC597B6}">
      <dgm:prSet/>
      <dgm:spPr/>
      <dgm:t>
        <a:bodyPr/>
        <a:lstStyle/>
        <a:p>
          <a:endParaRPr lang="ru-RU"/>
        </a:p>
      </dgm:t>
    </dgm:pt>
    <dgm:pt modelId="{58F91A13-C6F4-40EA-A098-589F2C0EFCE6}" type="sibTrans" cxnId="{7B05F940-D60B-474F-A4CF-2F4ACEC597B6}">
      <dgm:prSet/>
      <dgm:spPr/>
      <dgm:t>
        <a:bodyPr/>
        <a:lstStyle/>
        <a:p>
          <a:endParaRPr lang="ru-RU"/>
        </a:p>
      </dgm:t>
    </dgm:pt>
    <dgm:pt modelId="{E319911A-4062-482D-A56A-1A04EAA79D6F}">
      <dgm:prSet phldrT="[Текст]" phldr="1"/>
      <dgm:spPr/>
      <dgm:t>
        <a:bodyPr/>
        <a:lstStyle/>
        <a:p>
          <a:endParaRPr lang="ru-RU"/>
        </a:p>
      </dgm:t>
    </dgm:pt>
    <dgm:pt modelId="{53B05F91-52ED-4447-B4C1-8852A419B243}" type="parTrans" cxnId="{FABFD9C9-6DEB-44D8-81E7-EDDEB04CCE2E}">
      <dgm:prSet/>
      <dgm:spPr/>
      <dgm:t>
        <a:bodyPr/>
        <a:lstStyle/>
        <a:p>
          <a:endParaRPr lang="ru-RU"/>
        </a:p>
      </dgm:t>
    </dgm:pt>
    <dgm:pt modelId="{60465054-A24A-44E2-BE9D-3F4BD3E2F5BA}" type="sibTrans" cxnId="{FABFD9C9-6DEB-44D8-81E7-EDDEB04CCE2E}">
      <dgm:prSet/>
      <dgm:spPr/>
      <dgm:t>
        <a:bodyPr/>
        <a:lstStyle/>
        <a:p>
          <a:endParaRPr lang="ru-RU"/>
        </a:p>
      </dgm:t>
    </dgm:pt>
    <dgm:pt modelId="{7B5CB32F-AC22-4F46-A5FC-85700A25BB5F}">
      <dgm:prSet phldrT="[Текст]" phldr="1"/>
      <dgm:spPr/>
      <dgm:t>
        <a:bodyPr/>
        <a:lstStyle/>
        <a:p>
          <a:endParaRPr lang="ru-RU"/>
        </a:p>
      </dgm:t>
    </dgm:pt>
    <dgm:pt modelId="{6CC02667-E25A-44FD-A525-354411A07A9E}" type="parTrans" cxnId="{2394CF16-B8FA-412F-8D9C-2E43DD302D7B}">
      <dgm:prSet/>
      <dgm:spPr/>
      <dgm:t>
        <a:bodyPr/>
        <a:lstStyle/>
        <a:p>
          <a:endParaRPr lang="ru-RU"/>
        </a:p>
      </dgm:t>
    </dgm:pt>
    <dgm:pt modelId="{93C17E5A-2FFB-43E4-9FE6-0FA213A7D041}" type="sibTrans" cxnId="{2394CF16-B8FA-412F-8D9C-2E43DD302D7B}">
      <dgm:prSet/>
      <dgm:spPr/>
      <dgm:t>
        <a:bodyPr/>
        <a:lstStyle/>
        <a:p>
          <a:endParaRPr lang="ru-RU"/>
        </a:p>
      </dgm:t>
    </dgm:pt>
    <dgm:pt modelId="{A496A00F-42B7-423E-912B-4CC3A32EA4B8}" type="pres">
      <dgm:prSet presAssocID="{C50D24E8-6499-477C-96DB-674B3153D7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037597-9865-4384-81EB-EFF058A57824}" type="pres">
      <dgm:prSet presAssocID="{75C30775-A0DD-4D8A-AB7E-083B6F7D180F}" presName="composite" presStyleCnt="0"/>
      <dgm:spPr/>
    </dgm:pt>
    <dgm:pt modelId="{C79E3C58-C50D-4A55-BAE6-20C3BE97D482}" type="pres">
      <dgm:prSet presAssocID="{75C30775-A0DD-4D8A-AB7E-083B6F7D180F}" presName="imagSh" presStyleLbl="bgImgPlace1" presStyleIdx="0" presStyleCnt="3" custScaleX="80198" custScaleY="70662" custLinFactNeighborX="-81" custLinFactNeighborY="-134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F9F2284-2284-4732-9015-3FEC425942BA}" type="pres">
      <dgm:prSet presAssocID="{75C30775-A0DD-4D8A-AB7E-083B6F7D180F}" presName="txNode" presStyleLbl="node1" presStyleIdx="0" presStyleCnt="3" custScaleY="52470" custLinFactNeighborX="-15313" custLinFactNeighborY="16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C957F-813F-4C5F-8238-EDB031A6FB65}" type="pres">
      <dgm:prSet presAssocID="{90757D3F-86D0-4602-8E71-75B55EB1FC14}" presName="sibTrans" presStyleLbl="sibTrans2D1" presStyleIdx="0" presStyleCnt="2" custAng="21403125"/>
      <dgm:spPr/>
      <dgm:t>
        <a:bodyPr/>
        <a:lstStyle/>
        <a:p>
          <a:endParaRPr lang="ru-RU"/>
        </a:p>
      </dgm:t>
    </dgm:pt>
    <dgm:pt modelId="{60F1287C-D0E7-49A4-BAAD-8B39C0D7CA8E}" type="pres">
      <dgm:prSet presAssocID="{90757D3F-86D0-4602-8E71-75B55EB1FC14}" presName="connTx" presStyleLbl="sibTrans2D1" presStyleIdx="0" presStyleCnt="2"/>
      <dgm:spPr/>
      <dgm:t>
        <a:bodyPr/>
        <a:lstStyle/>
        <a:p>
          <a:endParaRPr lang="ru-RU"/>
        </a:p>
      </dgm:t>
    </dgm:pt>
    <dgm:pt modelId="{67C899C5-A8C8-497F-AE64-8E6D9977CDE5}" type="pres">
      <dgm:prSet presAssocID="{9FB912DC-886C-4A8E-8B9D-C887D1794C4A}" presName="composite" presStyleCnt="0"/>
      <dgm:spPr/>
    </dgm:pt>
    <dgm:pt modelId="{61281C31-B14F-4E73-AB15-634EE2F04D08}" type="pres">
      <dgm:prSet presAssocID="{9FB912DC-886C-4A8E-8B9D-C887D1794C4A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88B2F004-F12C-4EE6-9C27-742F06C18109}" type="pres">
      <dgm:prSet presAssocID="{9FB912DC-886C-4A8E-8B9D-C887D1794C4A}" presName="txNode" presStyleLbl="node1" presStyleIdx="1" presStyleCnt="3" custLinFactNeighborX="23792" custLinFactNeighborY="594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B74AE-7391-4157-BAA9-8CC59951EBEE}" type="pres">
      <dgm:prSet presAssocID="{5251211C-2A96-4DCB-B96A-718B7FEE29F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EB1EB879-57B0-4BB0-8304-82EAAE352B32}" type="pres">
      <dgm:prSet presAssocID="{5251211C-2A96-4DCB-B96A-718B7FEE29FC}" presName="connTx" presStyleLbl="sibTrans2D1" presStyleIdx="1" presStyleCnt="2"/>
      <dgm:spPr/>
      <dgm:t>
        <a:bodyPr/>
        <a:lstStyle/>
        <a:p>
          <a:endParaRPr lang="ru-RU"/>
        </a:p>
      </dgm:t>
    </dgm:pt>
    <dgm:pt modelId="{A209F303-39E4-4059-8545-604DEFC44CDD}" type="pres">
      <dgm:prSet presAssocID="{4489C5E7-4CB3-4705-ADC7-EC2D7DB205C7}" presName="composite" presStyleCnt="0"/>
      <dgm:spPr/>
    </dgm:pt>
    <dgm:pt modelId="{941BA2DE-8CA4-4FC8-A6F3-EC5622CDF476}" type="pres">
      <dgm:prSet presAssocID="{4489C5E7-4CB3-4705-ADC7-EC2D7DB205C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A4C03D11-F0CB-4F23-9EF7-0AB2535DC95B}" type="pres">
      <dgm:prSet presAssocID="{4489C5E7-4CB3-4705-ADC7-EC2D7DB205C7}" presName="txNode" presStyleLbl="node1" presStyleIdx="2" presStyleCnt="3" custLinFactNeighborX="226" custLinFactNeighborY="-11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9F8CE6-03D0-40D2-97FF-C1924FB389A9}" type="presOf" srcId="{90757D3F-86D0-4602-8E71-75B55EB1FC14}" destId="{9FBC957F-813F-4C5F-8238-EDB031A6FB65}" srcOrd="0" destOrd="0" presId="urn:microsoft.com/office/officeart/2005/8/layout/hProcess10"/>
    <dgm:cxn modelId="{03CE2F1B-4996-4A16-B41C-87FE558E4977}" srcId="{75C30775-A0DD-4D8A-AB7E-083B6F7D180F}" destId="{266C79A3-239E-493F-B8D3-7A33A63FAEF5}" srcOrd="0" destOrd="0" parTransId="{EC81D479-9562-446C-BC8D-A4F12B86374D}" sibTransId="{32231B83-A94A-442E-9A48-D1C2C4A0922A}"/>
    <dgm:cxn modelId="{DCEF3A6B-DB6C-449C-B71C-7A0128ECF7E7}" type="presOf" srcId="{75C30775-A0DD-4D8A-AB7E-083B6F7D180F}" destId="{0F9F2284-2284-4732-9015-3FEC425942BA}" srcOrd="0" destOrd="0" presId="urn:microsoft.com/office/officeart/2005/8/layout/hProcess10"/>
    <dgm:cxn modelId="{BCBCFB0C-00EA-4E84-82EB-D6A27005F000}" srcId="{C50D24E8-6499-477C-96DB-674B3153D74A}" destId="{9FB912DC-886C-4A8E-8B9D-C887D1794C4A}" srcOrd="1" destOrd="0" parTransId="{DEF4A1FC-B9FE-43AF-B8BD-038446A7563E}" sibTransId="{5251211C-2A96-4DCB-B96A-718B7FEE29FC}"/>
    <dgm:cxn modelId="{0E3EF668-330E-4336-81CC-C6D03F1181D7}" srcId="{C50D24E8-6499-477C-96DB-674B3153D74A}" destId="{75C30775-A0DD-4D8A-AB7E-083B6F7D180F}" srcOrd="0" destOrd="0" parTransId="{FE11706D-B7B9-47FF-9CB4-A244A09AC58E}" sibTransId="{90757D3F-86D0-4602-8E71-75B55EB1FC14}"/>
    <dgm:cxn modelId="{2394CF16-B8FA-412F-8D9C-2E43DD302D7B}" srcId="{4489C5E7-4CB3-4705-ADC7-EC2D7DB205C7}" destId="{7B5CB32F-AC22-4F46-A5FC-85700A25BB5F}" srcOrd="1" destOrd="0" parTransId="{6CC02667-E25A-44FD-A525-354411A07A9E}" sibTransId="{93C17E5A-2FFB-43E4-9FE6-0FA213A7D041}"/>
    <dgm:cxn modelId="{9CC9FB07-2368-4E99-A036-7DF5BDA3E92B}" srcId="{9FB912DC-886C-4A8E-8B9D-C887D1794C4A}" destId="{E10D2585-F7BB-48D0-BC9F-A7F2B45E452E}" srcOrd="0" destOrd="0" parTransId="{A270FCEA-C681-47D3-9931-149B2879945E}" sibTransId="{70FE9CF9-128D-4B4D-B6E7-B557A2DF7B19}"/>
    <dgm:cxn modelId="{23425499-D5EB-493A-84E0-B2CCCB5AB00C}" type="presOf" srcId="{9FB912DC-886C-4A8E-8B9D-C887D1794C4A}" destId="{88B2F004-F12C-4EE6-9C27-742F06C18109}" srcOrd="0" destOrd="0" presId="urn:microsoft.com/office/officeart/2005/8/layout/hProcess10"/>
    <dgm:cxn modelId="{68A68D77-0BFD-457C-96FF-F22700EA349A}" srcId="{9FB912DC-886C-4A8E-8B9D-C887D1794C4A}" destId="{B92C896A-8E81-4D84-B983-6966E2549ABD}" srcOrd="1" destOrd="0" parTransId="{69BD31A5-00E3-4E36-8C42-B7D1AEC7C345}" sibTransId="{6B170223-3EDD-465E-A756-29DDAC64B1B9}"/>
    <dgm:cxn modelId="{C6864C09-089B-4308-B0F2-813ADE56238F}" type="presOf" srcId="{4489C5E7-4CB3-4705-ADC7-EC2D7DB205C7}" destId="{A4C03D11-F0CB-4F23-9EF7-0AB2535DC95B}" srcOrd="0" destOrd="0" presId="urn:microsoft.com/office/officeart/2005/8/layout/hProcess10"/>
    <dgm:cxn modelId="{AFBB6E71-6EF7-4238-A366-1E0EFE1BC842}" srcId="{75C30775-A0DD-4D8A-AB7E-083B6F7D180F}" destId="{8B67BDF8-EECD-40A6-95C0-6F0D0AA823D5}" srcOrd="1" destOrd="0" parTransId="{EC7C0393-9A10-410C-97A9-0A2663C1A196}" sibTransId="{4C102AA3-ED5E-4F51-A79B-CEF0026C72DA}"/>
    <dgm:cxn modelId="{CABDF726-E265-4DE2-812B-A207997C5DF1}" type="presOf" srcId="{E10D2585-F7BB-48D0-BC9F-A7F2B45E452E}" destId="{88B2F004-F12C-4EE6-9C27-742F06C18109}" srcOrd="0" destOrd="1" presId="urn:microsoft.com/office/officeart/2005/8/layout/hProcess10"/>
    <dgm:cxn modelId="{E1298878-BA94-40C2-9A18-9303E40E3F85}" type="presOf" srcId="{90757D3F-86D0-4602-8E71-75B55EB1FC14}" destId="{60F1287C-D0E7-49A4-BAAD-8B39C0D7CA8E}" srcOrd="1" destOrd="0" presId="urn:microsoft.com/office/officeart/2005/8/layout/hProcess10"/>
    <dgm:cxn modelId="{C70B4AA7-6D52-45F8-9DC3-8048D68FD8BC}" type="presOf" srcId="{C50D24E8-6499-477C-96DB-674B3153D74A}" destId="{A496A00F-42B7-423E-912B-4CC3A32EA4B8}" srcOrd="0" destOrd="0" presId="urn:microsoft.com/office/officeart/2005/8/layout/hProcess10"/>
    <dgm:cxn modelId="{42020FE2-2852-4C3E-A62C-F2B1EBD16778}" type="presOf" srcId="{5251211C-2A96-4DCB-B96A-718B7FEE29FC}" destId="{E68B74AE-7391-4157-BAA9-8CC59951EBEE}" srcOrd="0" destOrd="0" presId="urn:microsoft.com/office/officeart/2005/8/layout/hProcess10"/>
    <dgm:cxn modelId="{E55897A8-FA16-4BC7-8E4B-F0F8702019DF}" type="presOf" srcId="{266C79A3-239E-493F-B8D3-7A33A63FAEF5}" destId="{0F9F2284-2284-4732-9015-3FEC425942BA}" srcOrd="0" destOrd="1" presId="urn:microsoft.com/office/officeart/2005/8/layout/hProcess10"/>
    <dgm:cxn modelId="{7B05F940-D60B-474F-A4CF-2F4ACEC597B6}" srcId="{C50D24E8-6499-477C-96DB-674B3153D74A}" destId="{4489C5E7-4CB3-4705-ADC7-EC2D7DB205C7}" srcOrd="2" destOrd="0" parTransId="{6D408471-4568-4B52-BE8B-DA57397642DA}" sibTransId="{58F91A13-C6F4-40EA-A098-589F2C0EFCE6}"/>
    <dgm:cxn modelId="{E3D02B66-32EF-4254-881F-48EE1E325450}" type="presOf" srcId="{E319911A-4062-482D-A56A-1A04EAA79D6F}" destId="{A4C03D11-F0CB-4F23-9EF7-0AB2535DC95B}" srcOrd="0" destOrd="1" presId="urn:microsoft.com/office/officeart/2005/8/layout/hProcess10"/>
    <dgm:cxn modelId="{C9C3564E-0803-4DB4-8B73-487370AC23D2}" type="presOf" srcId="{5251211C-2A96-4DCB-B96A-718B7FEE29FC}" destId="{EB1EB879-57B0-4BB0-8304-82EAAE352B32}" srcOrd="1" destOrd="0" presId="urn:microsoft.com/office/officeart/2005/8/layout/hProcess10"/>
    <dgm:cxn modelId="{6136DE81-2B02-4719-B534-06743435DB86}" type="presOf" srcId="{8B67BDF8-EECD-40A6-95C0-6F0D0AA823D5}" destId="{0F9F2284-2284-4732-9015-3FEC425942BA}" srcOrd="0" destOrd="2" presId="urn:microsoft.com/office/officeart/2005/8/layout/hProcess10"/>
    <dgm:cxn modelId="{1E29528C-D471-4631-B9E7-BDEE5355D36B}" type="presOf" srcId="{B92C896A-8E81-4D84-B983-6966E2549ABD}" destId="{88B2F004-F12C-4EE6-9C27-742F06C18109}" srcOrd="0" destOrd="2" presId="urn:microsoft.com/office/officeart/2005/8/layout/hProcess10"/>
    <dgm:cxn modelId="{FABFD9C9-6DEB-44D8-81E7-EDDEB04CCE2E}" srcId="{4489C5E7-4CB3-4705-ADC7-EC2D7DB205C7}" destId="{E319911A-4062-482D-A56A-1A04EAA79D6F}" srcOrd="0" destOrd="0" parTransId="{53B05F91-52ED-4447-B4C1-8852A419B243}" sibTransId="{60465054-A24A-44E2-BE9D-3F4BD3E2F5BA}"/>
    <dgm:cxn modelId="{66A78BA1-617E-4401-BBD3-BDDF922EC72B}" type="presOf" srcId="{7B5CB32F-AC22-4F46-A5FC-85700A25BB5F}" destId="{A4C03D11-F0CB-4F23-9EF7-0AB2535DC95B}" srcOrd="0" destOrd="2" presId="urn:microsoft.com/office/officeart/2005/8/layout/hProcess10"/>
    <dgm:cxn modelId="{B78354E6-2421-4181-9ABE-40B926821D7A}" type="presParOf" srcId="{A496A00F-42B7-423E-912B-4CC3A32EA4B8}" destId="{0E037597-9865-4384-81EB-EFF058A57824}" srcOrd="0" destOrd="0" presId="urn:microsoft.com/office/officeart/2005/8/layout/hProcess10"/>
    <dgm:cxn modelId="{2C490231-1538-461B-8E61-29C13EC38A46}" type="presParOf" srcId="{0E037597-9865-4384-81EB-EFF058A57824}" destId="{C79E3C58-C50D-4A55-BAE6-20C3BE97D482}" srcOrd="0" destOrd="0" presId="urn:microsoft.com/office/officeart/2005/8/layout/hProcess10"/>
    <dgm:cxn modelId="{86B29170-3893-4D5C-BA2C-B8EA87848B52}" type="presParOf" srcId="{0E037597-9865-4384-81EB-EFF058A57824}" destId="{0F9F2284-2284-4732-9015-3FEC425942BA}" srcOrd="1" destOrd="0" presId="urn:microsoft.com/office/officeart/2005/8/layout/hProcess10"/>
    <dgm:cxn modelId="{ED890CEA-5B9C-4888-A076-46E6297ADDB9}" type="presParOf" srcId="{A496A00F-42B7-423E-912B-4CC3A32EA4B8}" destId="{9FBC957F-813F-4C5F-8238-EDB031A6FB65}" srcOrd="1" destOrd="0" presId="urn:microsoft.com/office/officeart/2005/8/layout/hProcess10"/>
    <dgm:cxn modelId="{8B30C7F0-9698-46B9-8F74-F6313735013B}" type="presParOf" srcId="{9FBC957F-813F-4C5F-8238-EDB031A6FB65}" destId="{60F1287C-D0E7-49A4-BAAD-8B39C0D7CA8E}" srcOrd="0" destOrd="0" presId="urn:microsoft.com/office/officeart/2005/8/layout/hProcess10"/>
    <dgm:cxn modelId="{F401FE90-C3D6-445C-A07F-D2A34FF24E88}" type="presParOf" srcId="{A496A00F-42B7-423E-912B-4CC3A32EA4B8}" destId="{67C899C5-A8C8-497F-AE64-8E6D9977CDE5}" srcOrd="2" destOrd="0" presId="urn:microsoft.com/office/officeart/2005/8/layout/hProcess10"/>
    <dgm:cxn modelId="{78361A9D-06C8-4522-80E0-22227D6E168A}" type="presParOf" srcId="{67C899C5-A8C8-497F-AE64-8E6D9977CDE5}" destId="{61281C31-B14F-4E73-AB15-634EE2F04D08}" srcOrd="0" destOrd="0" presId="urn:microsoft.com/office/officeart/2005/8/layout/hProcess10"/>
    <dgm:cxn modelId="{63980C21-1BFA-49FC-841C-858AE2D26241}" type="presParOf" srcId="{67C899C5-A8C8-497F-AE64-8E6D9977CDE5}" destId="{88B2F004-F12C-4EE6-9C27-742F06C18109}" srcOrd="1" destOrd="0" presId="urn:microsoft.com/office/officeart/2005/8/layout/hProcess10"/>
    <dgm:cxn modelId="{543CA0C3-2A88-42C2-862F-D1354684D728}" type="presParOf" srcId="{A496A00F-42B7-423E-912B-4CC3A32EA4B8}" destId="{E68B74AE-7391-4157-BAA9-8CC59951EBEE}" srcOrd="3" destOrd="0" presId="urn:microsoft.com/office/officeart/2005/8/layout/hProcess10"/>
    <dgm:cxn modelId="{95E70712-8FCA-4E7D-947B-5356669B1811}" type="presParOf" srcId="{E68B74AE-7391-4157-BAA9-8CC59951EBEE}" destId="{EB1EB879-57B0-4BB0-8304-82EAAE352B32}" srcOrd="0" destOrd="0" presId="urn:microsoft.com/office/officeart/2005/8/layout/hProcess10"/>
    <dgm:cxn modelId="{A80F7A84-2DB6-4393-8F39-A16C0515A62B}" type="presParOf" srcId="{A496A00F-42B7-423E-912B-4CC3A32EA4B8}" destId="{A209F303-39E4-4059-8545-604DEFC44CDD}" srcOrd="4" destOrd="0" presId="urn:microsoft.com/office/officeart/2005/8/layout/hProcess10"/>
    <dgm:cxn modelId="{555FAD79-CDC8-4D85-900A-26615A02E218}" type="presParOf" srcId="{A209F303-39E4-4059-8545-604DEFC44CDD}" destId="{941BA2DE-8CA4-4FC8-A6F3-EC5622CDF476}" srcOrd="0" destOrd="0" presId="urn:microsoft.com/office/officeart/2005/8/layout/hProcess10"/>
    <dgm:cxn modelId="{FCAD759E-B3C3-41BC-9604-CF9EB553EB1C}" type="presParOf" srcId="{A209F303-39E4-4059-8545-604DEFC44CDD}" destId="{A4C03D11-F0CB-4F23-9EF7-0AB2535DC95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389FE-DC0E-4066-92F3-3CCEB251EAF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4A1BCD-286B-4DA3-949B-D8FB85C0D014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86863718-AB7B-421A-B53D-D29B3222815B}" type="parTrans" cxnId="{CC4FE5FD-B7C9-40BA-872B-498CE774840A}">
      <dgm:prSet/>
      <dgm:spPr/>
      <dgm:t>
        <a:bodyPr/>
        <a:lstStyle/>
        <a:p>
          <a:endParaRPr lang="ru-RU"/>
        </a:p>
      </dgm:t>
    </dgm:pt>
    <dgm:pt modelId="{48FE42EB-D914-4DC9-BA5F-17D664563849}" type="sibTrans" cxnId="{CC4FE5FD-B7C9-40BA-872B-498CE774840A}">
      <dgm:prSet/>
      <dgm:spPr/>
      <dgm:t>
        <a:bodyPr/>
        <a:lstStyle/>
        <a:p>
          <a:endParaRPr lang="ru-RU"/>
        </a:p>
      </dgm:t>
    </dgm:pt>
    <dgm:pt modelId="{258A11A1-AFD8-47D2-BC45-8BBE869DEB52}">
      <dgm:prSet phldrT="[Текст]" custT="1"/>
      <dgm:spPr/>
      <dgm:t>
        <a:bodyPr/>
        <a:lstStyle/>
        <a:p>
          <a:r>
            <a:rPr lang="en-US" sz="1600" dirty="0" smtClean="0"/>
            <a:t>Converter</a:t>
          </a:r>
          <a:endParaRPr lang="ru-RU" sz="1600" dirty="0" smtClean="0"/>
        </a:p>
        <a:p>
          <a:r>
            <a:rPr lang="en-US" sz="1600" dirty="0" smtClean="0"/>
            <a:t>JSON </a:t>
          </a:r>
          <a:endParaRPr lang="ru-RU" sz="1600" dirty="0"/>
        </a:p>
      </dgm:t>
    </dgm:pt>
    <dgm:pt modelId="{0320C3D9-2B7B-4CF1-930A-C9D1714593A9}" type="parTrans" cxnId="{18EF6DB3-3087-4F3E-882C-92F6C8F6899C}">
      <dgm:prSet/>
      <dgm:spPr/>
      <dgm:t>
        <a:bodyPr/>
        <a:lstStyle/>
        <a:p>
          <a:endParaRPr lang="ru-RU"/>
        </a:p>
      </dgm:t>
    </dgm:pt>
    <dgm:pt modelId="{383D3AFB-4D80-4300-A0A1-03CD0A94377A}" type="sibTrans" cxnId="{18EF6DB3-3087-4F3E-882C-92F6C8F6899C}">
      <dgm:prSet/>
      <dgm:spPr/>
      <dgm:t>
        <a:bodyPr/>
        <a:lstStyle/>
        <a:p>
          <a:endParaRPr lang="ru-RU"/>
        </a:p>
      </dgm:t>
    </dgm:pt>
    <dgm:pt modelId="{1D3FBEC9-571B-458F-ACA0-2710242E71A4}">
      <dgm:prSet phldrT="[Текст]" custT="1"/>
      <dgm:spPr/>
      <dgm:t>
        <a:bodyPr/>
        <a:lstStyle/>
        <a:p>
          <a:r>
            <a:rPr lang="en-US" sz="1600" dirty="0" smtClean="0"/>
            <a:t>Documents </a:t>
          </a:r>
          <a:endParaRPr lang="ru-RU" sz="1600" dirty="0"/>
        </a:p>
      </dgm:t>
    </dgm:pt>
    <dgm:pt modelId="{96897B08-3730-437B-BBBF-A34ED6D96B87}" type="parTrans" cxnId="{387408DC-5588-4A36-8421-958F33884D48}">
      <dgm:prSet/>
      <dgm:spPr/>
      <dgm:t>
        <a:bodyPr/>
        <a:lstStyle/>
        <a:p>
          <a:endParaRPr lang="ru-RU"/>
        </a:p>
      </dgm:t>
    </dgm:pt>
    <dgm:pt modelId="{1881E3BC-8B21-47AD-834A-9C36C92986B6}" type="sibTrans" cxnId="{387408DC-5588-4A36-8421-958F33884D48}">
      <dgm:prSet/>
      <dgm:spPr/>
      <dgm:t>
        <a:bodyPr/>
        <a:lstStyle/>
        <a:p>
          <a:endParaRPr lang="ru-RU"/>
        </a:p>
      </dgm:t>
    </dgm:pt>
    <dgm:pt modelId="{945DB9F3-2424-4FBC-AE23-82FC03FA0012}">
      <dgm:prSet phldrT="[Текст]" phldr="1"/>
      <dgm:spPr/>
      <dgm:t>
        <a:bodyPr/>
        <a:lstStyle/>
        <a:p>
          <a:endParaRPr lang="ru-RU"/>
        </a:p>
      </dgm:t>
    </dgm:pt>
    <dgm:pt modelId="{338AB262-3FA9-4A15-80FC-931FBC57B9C4}" type="parTrans" cxnId="{529AD854-67C9-4D43-B64C-7FE2DC12E642}">
      <dgm:prSet/>
      <dgm:spPr/>
      <dgm:t>
        <a:bodyPr/>
        <a:lstStyle/>
        <a:p>
          <a:endParaRPr lang="ru-RU"/>
        </a:p>
      </dgm:t>
    </dgm:pt>
    <dgm:pt modelId="{9E7176EE-A69A-4A0F-A1A9-B660672DD1BE}" type="sibTrans" cxnId="{529AD854-67C9-4D43-B64C-7FE2DC12E642}">
      <dgm:prSet/>
      <dgm:spPr/>
      <dgm:t>
        <a:bodyPr/>
        <a:lstStyle/>
        <a:p>
          <a:endParaRPr lang="ru-RU"/>
        </a:p>
      </dgm:t>
    </dgm:pt>
    <dgm:pt modelId="{A474C934-D39B-4ABB-98F5-064CF7AEAC29}">
      <dgm:prSet phldrT="[Текст]" phldr="1"/>
      <dgm:spPr/>
      <dgm:t>
        <a:bodyPr/>
        <a:lstStyle/>
        <a:p>
          <a:endParaRPr lang="ru-RU"/>
        </a:p>
      </dgm:t>
    </dgm:pt>
    <dgm:pt modelId="{58E3C384-E176-45DA-AFA9-2EBEB938309D}" type="parTrans" cxnId="{5725E79B-29E6-443F-A86D-CAF23817DBBD}">
      <dgm:prSet/>
      <dgm:spPr/>
      <dgm:t>
        <a:bodyPr/>
        <a:lstStyle/>
        <a:p>
          <a:endParaRPr lang="ru-RU"/>
        </a:p>
      </dgm:t>
    </dgm:pt>
    <dgm:pt modelId="{27FED808-3F98-4A72-9DE0-EAEAF7E7FD30}" type="sibTrans" cxnId="{5725E79B-29E6-443F-A86D-CAF23817DBBD}">
      <dgm:prSet/>
      <dgm:spPr/>
      <dgm:t>
        <a:bodyPr/>
        <a:lstStyle/>
        <a:p>
          <a:endParaRPr lang="ru-RU"/>
        </a:p>
      </dgm:t>
    </dgm:pt>
    <dgm:pt modelId="{04A48D68-CC72-4B7D-B019-6E9B41D34E99}">
      <dgm:prSet custT="1"/>
      <dgm:spPr/>
      <dgm:t>
        <a:bodyPr/>
        <a:lstStyle/>
        <a:p>
          <a:r>
            <a:rPr lang="ru-RU" sz="1600" dirty="0" smtClean="0"/>
            <a:t>Requests </a:t>
          </a:r>
          <a:endParaRPr lang="ru-RU" sz="1600" dirty="0"/>
        </a:p>
      </dgm:t>
    </dgm:pt>
    <dgm:pt modelId="{09175996-8951-4E60-ACF9-F91AAA0AB774}" type="parTrans" cxnId="{E5EA6C4C-7F99-4297-909F-4EA4E535C5BB}">
      <dgm:prSet/>
      <dgm:spPr/>
      <dgm:t>
        <a:bodyPr/>
        <a:lstStyle/>
        <a:p>
          <a:endParaRPr lang="ru-RU"/>
        </a:p>
      </dgm:t>
    </dgm:pt>
    <dgm:pt modelId="{2AAAFEF9-961D-4F4B-9B00-9201546214F0}" type="sibTrans" cxnId="{E5EA6C4C-7F99-4297-909F-4EA4E535C5BB}">
      <dgm:prSet/>
      <dgm:spPr/>
      <dgm:t>
        <a:bodyPr/>
        <a:lstStyle/>
        <a:p>
          <a:endParaRPr lang="ru-RU"/>
        </a:p>
      </dgm:t>
    </dgm:pt>
    <dgm:pt modelId="{CC6EFFBD-D857-44D8-A554-1C53B719B6DA}">
      <dgm:prSet custT="1"/>
      <dgm:spPr/>
      <dgm:t>
        <a:bodyPr/>
        <a:lstStyle/>
        <a:p>
          <a:r>
            <a:rPr lang="en-US" sz="1600" dirty="0" smtClean="0"/>
            <a:t>Inverted</a:t>
          </a:r>
          <a:endParaRPr lang="ru-RU" sz="1600" dirty="0" smtClean="0"/>
        </a:p>
        <a:p>
          <a:r>
            <a:rPr lang="en-US" sz="1600" dirty="0" smtClean="0"/>
            <a:t>Index </a:t>
          </a:r>
          <a:endParaRPr lang="ru-RU" sz="1600" dirty="0"/>
        </a:p>
      </dgm:t>
    </dgm:pt>
    <dgm:pt modelId="{2E57BB01-68FA-4D0D-8C7A-B42E79CEB108}" type="parTrans" cxnId="{9259EE65-3344-4279-B2DE-CD2D0F3E076D}">
      <dgm:prSet/>
      <dgm:spPr/>
      <dgm:t>
        <a:bodyPr/>
        <a:lstStyle/>
        <a:p>
          <a:endParaRPr lang="ru-RU"/>
        </a:p>
      </dgm:t>
    </dgm:pt>
    <dgm:pt modelId="{D0BC1636-D907-4B63-ACD9-B489EF98EBA4}" type="sibTrans" cxnId="{9259EE65-3344-4279-B2DE-CD2D0F3E076D}">
      <dgm:prSet/>
      <dgm:spPr/>
      <dgm:t>
        <a:bodyPr/>
        <a:lstStyle/>
        <a:p>
          <a:endParaRPr lang="ru-RU"/>
        </a:p>
      </dgm:t>
    </dgm:pt>
    <dgm:pt modelId="{1B13CC71-181F-4215-A78C-EB5B97876B1E}">
      <dgm:prSet custT="1"/>
      <dgm:spPr/>
      <dgm:t>
        <a:bodyPr/>
        <a:lstStyle/>
        <a:p>
          <a:r>
            <a:rPr lang="en-US" sz="1600" dirty="0" smtClean="0"/>
            <a:t>Relevant</a:t>
          </a:r>
          <a:endParaRPr lang="ru-RU" sz="1600" dirty="0" smtClean="0"/>
        </a:p>
        <a:p>
          <a:r>
            <a:rPr lang="en-US" sz="1600" dirty="0" smtClean="0"/>
            <a:t>Response </a:t>
          </a:r>
          <a:endParaRPr lang="ru-RU" sz="1600" dirty="0"/>
        </a:p>
      </dgm:t>
    </dgm:pt>
    <dgm:pt modelId="{AA62E804-61D2-4247-AB46-39B7B206B101}" type="parTrans" cxnId="{62E61146-244B-49BE-8FAC-4DB94D94975C}">
      <dgm:prSet/>
      <dgm:spPr/>
      <dgm:t>
        <a:bodyPr/>
        <a:lstStyle/>
        <a:p>
          <a:endParaRPr lang="ru-RU"/>
        </a:p>
      </dgm:t>
    </dgm:pt>
    <dgm:pt modelId="{5251CEE5-3A1B-49CF-B520-A0D16AA827C4}" type="sibTrans" cxnId="{62E61146-244B-49BE-8FAC-4DB94D94975C}">
      <dgm:prSet/>
      <dgm:spPr/>
      <dgm:t>
        <a:bodyPr/>
        <a:lstStyle/>
        <a:p>
          <a:endParaRPr lang="ru-RU"/>
        </a:p>
      </dgm:t>
    </dgm:pt>
    <dgm:pt modelId="{4D30D1BA-01EB-42FE-A7D6-8969C3AB4CB0}" type="pres">
      <dgm:prSet presAssocID="{4E1389FE-DC0E-4066-92F3-3CCEB251EA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E52D266-CB75-4768-8AAD-3E1F25AADB5A}" type="pres">
      <dgm:prSet presAssocID="{854A1BCD-286B-4DA3-949B-D8FB85C0D014}" presName="singleCycle" presStyleCnt="0"/>
      <dgm:spPr/>
    </dgm:pt>
    <dgm:pt modelId="{628E21F9-F946-457A-B5D6-7107E4B5B54D}" type="pres">
      <dgm:prSet presAssocID="{854A1BCD-286B-4DA3-949B-D8FB85C0D014}" presName="singleCenter" presStyleLbl="node1" presStyleIdx="0" presStyleCnt="6" custScaleX="178024" custScaleY="178024" custLinFactNeighborX="-67" custLinFactNeighborY="36555">
        <dgm:presLayoutVars>
          <dgm:chMax val="7"/>
          <dgm:chPref val="7"/>
        </dgm:presLayoutVars>
      </dgm:prSet>
      <dgm:spPr/>
    </dgm:pt>
    <dgm:pt modelId="{667DE06D-C223-4C57-8F2C-DDC107791A47}" type="pres">
      <dgm:prSet presAssocID="{0320C3D9-2B7B-4CF1-930A-C9D1714593A9}" presName="Name56" presStyleLbl="parChTrans1D2" presStyleIdx="0" presStyleCnt="5"/>
      <dgm:spPr/>
    </dgm:pt>
    <dgm:pt modelId="{F29DD78D-084E-44BB-95B2-65781CA7A531}" type="pres">
      <dgm:prSet presAssocID="{258A11A1-AFD8-47D2-BC45-8BBE869DEB52}" presName="text0" presStyleLbl="node1" presStyleIdx="1" presStyleCnt="6" custScaleX="221423" custScaleY="221423" custRadScaleRad="76197" custRadScaleInc="-2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86A69-6FE7-48AB-8D4E-831F6AAADB3F}" type="pres">
      <dgm:prSet presAssocID="{96897B08-3730-437B-BBBF-A34ED6D96B87}" presName="Name56" presStyleLbl="parChTrans1D2" presStyleIdx="1" presStyleCnt="5"/>
      <dgm:spPr/>
    </dgm:pt>
    <dgm:pt modelId="{D5C3917E-2284-4E85-847C-82C5C871E472}" type="pres">
      <dgm:prSet presAssocID="{1D3FBEC9-571B-458F-ACA0-2710242E71A4}" presName="text0" presStyleLbl="node1" presStyleIdx="2" presStyleCnt="6" custScaleX="221423" custScaleY="221423" custRadScaleRad="293685" custRadScaleInc="-88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03B29C-C796-4217-A6E0-D8D0E4C12287}" type="pres">
      <dgm:prSet presAssocID="{09175996-8951-4E60-ACF9-F91AAA0AB774}" presName="Name56" presStyleLbl="parChTrans1D2" presStyleIdx="2" presStyleCnt="5"/>
      <dgm:spPr/>
    </dgm:pt>
    <dgm:pt modelId="{76784C24-975E-4373-9AB0-0D36214A64F1}" type="pres">
      <dgm:prSet presAssocID="{04A48D68-CC72-4B7D-B019-6E9B41D34E99}" presName="text0" presStyleLbl="node1" presStyleIdx="3" presStyleCnt="6" custScaleX="221423" custScaleY="221423" custRadScaleRad="249581" custRadScaleInc="-1133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D5C2B-B6D2-4298-9DAF-A69442F1C2D7}" type="pres">
      <dgm:prSet presAssocID="{2E57BB01-68FA-4D0D-8C7A-B42E79CEB108}" presName="Name56" presStyleLbl="parChTrans1D2" presStyleIdx="3" presStyleCnt="5"/>
      <dgm:spPr/>
    </dgm:pt>
    <dgm:pt modelId="{635D6D0E-E44D-465D-9B55-5006A2372644}" type="pres">
      <dgm:prSet presAssocID="{CC6EFFBD-D857-44D8-A554-1C53B719B6DA}" presName="text0" presStyleLbl="node1" presStyleIdx="4" presStyleCnt="6" custScaleX="222616" custScaleY="222616" custRadScaleRad="249387" custRadScaleInc="1138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660FC-29F0-4ECD-9736-2F09D9960928}" type="pres">
      <dgm:prSet presAssocID="{AA62E804-61D2-4247-AB46-39B7B206B101}" presName="Name56" presStyleLbl="parChTrans1D2" presStyleIdx="4" presStyleCnt="5"/>
      <dgm:spPr/>
    </dgm:pt>
    <dgm:pt modelId="{EF6A00EF-2BA3-4AAD-B69B-A8E8767F6738}" type="pres">
      <dgm:prSet presAssocID="{1B13CC71-181F-4215-A78C-EB5B97876B1E}" presName="text0" presStyleLbl="node1" presStyleIdx="5" presStyleCnt="6" custScaleX="222616" custScaleY="222616" custRadScaleRad="284695" custRadScaleInc="46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EA6C4C-7F99-4297-909F-4EA4E535C5BB}" srcId="{854A1BCD-286B-4DA3-949B-D8FB85C0D014}" destId="{04A48D68-CC72-4B7D-B019-6E9B41D34E99}" srcOrd="2" destOrd="0" parTransId="{09175996-8951-4E60-ACF9-F91AAA0AB774}" sibTransId="{2AAAFEF9-961D-4F4B-9B00-9201546214F0}"/>
    <dgm:cxn modelId="{E2950397-7973-45B7-9A8A-B5287CF7676E}" type="presOf" srcId="{258A11A1-AFD8-47D2-BC45-8BBE869DEB52}" destId="{F29DD78D-084E-44BB-95B2-65781CA7A531}" srcOrd="0" destOrd="0" presId="urn:microsoft.com/office/officeart/2008/layout/RadialCluster"/>
    <dgm:cxn modelId="{23172C1A-FF43-4712-A764-5DF55D8ECD91}" type="presOf" srcId="{854A1BCD-286B-4DA3-949B-D8FB85C0D014}" destId="{628E21F9-F946-457A-B5D6-7107E4B5B54D}" srcOrd="0" destOrd="0" presId="urn:microsoft.com/office/officeart/2008/layout/RadialCluster"/>
    <dgm:cxn modelId="{ECCE758F-4761-4107-8EAA-6A1AF38863BD}" type="presOf" srcId="{CC6EFFBD-D857-44D8-A554-1C53B719B6DA}" destId="{635D6D0E-E44D-465D-9B55-5006A2372644}" srcOrd="0" destOrd="0" presId="urn:microsoft.com/office/officeart/2008/layout/RadialCluster"/>
    <dgm:cxn modelId="{529AD854-67C9-4D43-B64C-7FE2DC12E642}" srcId="{4E1389FE-DC0E-4066-92F3-3CCEB251EAFB}" destId="{945DB9F3-2424-4FBC-AE23-82FC03FA0012}" srcOrd="1" destOrd="0" parTransId="{338AB262-3FA9-4A15-80FC-931FBC57B9C4}" sibTransId="{9E7176EE-A69A-4A0F-A1A9-B660672DD1BE}"/>
    <dgm:cxn modelId="{FED975EE-D761-4513-BBC6-C4F43BA48D5C}" type="presOf" srcId="{AA62E804-61D2-4247-AB46-39B7B206B101}" destId="{645660FC-29F0-4ECD-9736-2F09D9960928}" srcOrd="0" destOrd="0" presId="urn:microsoft.com/office/officeart/2008/layout/RadialCluster"/>
    <dgm:cxn modelId="{9259EE65-3344-4279-B2DE-CD2D0F3E076D}" srcId="{854A1BCD-286B-4DA3-949B-D8FB85C0D014}" destId="{CC6EFFBD-D857-44D8-A554-1C53B719B6DA}" srcOrd="3" destOrd="0" parTransId="{2E57BB01-68FA-4D0D-8C7A-B42E79CEB108}" sibTransId="{D0BC1636-D907-4B63-ACD9-B489EF98EBA4}"/>
    <dgm:cxn modelId="{CC4FE5FD-B7C9-40BA-872B-498CE774840A}" srcId="{4E1389FE-DC0E-4066-92F3-3CCEB251EAFB}" destId="{854A1BCD-286B-4DA3-949B-D8FB85C0D014}" srcOrd="0" destOrd="0" parTransId="{86863718-AB7B-421A-B53D-D29B3222815B}" sibTransId="{48FE42EB-D914-4DC9-BA5F-17D664563849}"/>
    <dgm:cxn modelId="{A65AEC00-A92B-45EA-B572-F456BD1979A4}" type="presOf" srcId="{4E1389FE-DC0E-4066-92F3-3CCEB251EAFB}" destId="{4D30D1BA-01EB-42FE-A7D6-8969C3AB4CB0}" srcOrd="0" destOrd="0" presId="urn:microsoft.com/office/officeart/2008/layout/RadialCluster"/>
    <dgm:cxn modelId="{18EF6DB3-3087-4F3E-882C-92F6C8F6899C}" srcId="{854A1BCD-286B-4DA3-949B-D8FB85C0D014}" destId="{258A11A1-AFD8-47D2-BC45-8BBE869DEB52}" srcOrd="0" destOrd="0" parTransId="{0320C3D9-2B7B-4CF1-930A-C9D1714593A9}" sibTransId="{383D3AFB-4D80-4300-A0A1-03CD0A94377A}"/>
    <dgm:cxn modelId="{387408DC-5588-4A36-8421-958F33884D48}" srcId="{854A1BCD-286B-4DA3-949B-D8FB85C0D014}" destId="{1D3FBEC9-571B-458F-ACA0-2710242E71A4}" srcOrd="1" destOrd="0" parTransId="{96897B08-3730-437B-BBBF-A34ED6D96B87}" sibTransId="{1881E3BC-8B21-47AD-834A-9C36C92986B6}"/>
    <dgm:cxn modelId="{6E19CDCE-7287-479A-8768-CB375E2D63DF}" type="presOf" srcId="{04A48D68-CC72-4B7D-B019-6E9B41D34E99}" destId="{76784C24-975E-4373-9AB0-0D36214A64F1}" srcOrd="0" destOrd="0" presId="urn:microsoft.com/office/officeart/2008/layout/RadialCluster"/>
    <dgm:cxn modelId="{A3E73796-D0F5-47ED-9D00-E296C65583ED}" type="presOf" srcId="{09175996-8951-4E60-ACF9-F91AAA0AB774}" destId="{1503B29C-C796-4217-A6E0-D8D0E4C12287}" srcOrd="0" destOrd="0" presId="urn:microsoft.com/office/officeart/2008/layout/RadialCluster"/>
    <dgm:cxn modelId="{6D6CF6BD-20AB-45DE-BD8F-7724AB08659B}" type="presOf" srcId="{2E57BB01-68FA-4D0D-8C7A-B42E79CEB108}" destId="{B23D5C2B-B6D2-4298-9DAF-A69442F1C2D7}" srcOrd="0" destOrd="0" presId="urn:microsoft.com/office/officeart/2008/layout/RadialCluster"/>
    <dgm:cxn modelId="{8563956E-C855-41EB-B38B-85C1FE7C630E}" type="presOf" srcId="{96897B08-3730-437B-BBBF-A34ED6D96B87}" destId="{8F086A69-6FE7-48AB-8D4E-831F6AAADB3F}" srcOrd="0" destOrd="0" presId="urn:microsoft.com/office/officeart/2008/layout/RadialCluster"/>
    <dgm:cxn modelId="{A235A3CB-5F90-4F69-8898-4DE6004F3496}" type="presOf" srcId="{1D3FBEC9-571B-458F-ACA0-2710242E71A4}" destId="{D5C3917E-2284-4E85-847C-82C5C871E472}" srcOrd="0" destOrd="0" presId="urn:microsoft.com/office/officeart/2008/layout/RadialCluster"/>
    <dgm:cxn modelId="{ACC19EC5-2801-4EFF-A589-088C61DC03E2}" type="presOf" srcId="{1B13CC71-181F-4215-A78C-EB5B97876B1E}" destId="{EF6A00EF-2BA3-4AAD-B69B-A8E8767F6738}" srcOrd="0" destOrd="0" presId="urn:microsoft.com/office/officeart/2008/layout/RadialCluster"/>
    <dgm:cxn modelId="{62E61146-244B-49BE-8FAC-4DB94D94975C}" srcId="{854A1BCD-286B-4DA3-949B-D8FB85C0D014}" destId="{1B13CC71-181F-4215-A78C-EB5B97876B1E}" srcOrd="4" destOrd="0" parTransId="{AA62E804-61D2-4247-AB46-39B7B206B101}" sibTransId="{5251CEE5-3A1B-49CF-B520-A0D16AA827C4}"/>
    <dgm:cxn modelId="{B51B8D91-8E4E-44B0-82BF-67EF5A3FA512}" type="presOf" srcId="{0320C3D9-2B7B-4CF1-930A-C9D1714593A9}" destId="{667DE06D-C223-4C57-8F2C-DDC107791A47}" srcOrd="0" destOrd="0" presId="urn:microsoft.com/office/officeart/2008/layout/RadialCluster"/>
    <dgm:cxn modelId="{5725E79B-29E6-443F-A86D-CAF23817DBBD}" srcId="{4E1389FE-DC0E-4066-92F3-3CCEB251EAFB}" destId="{A474C934-D39B-4ABB-98F5-064CF7AEAC29}" srcOrd="2" destOrd="0" parTransId="{58E3C384-E176-45DA-AFA9-2EBEB938309D}" sibTransId="{27FED808-3F98-4A72-9DE0-EAEAF7E7FD30}"/>
    <dgm:cxn modelId="{5AD69A6B-CB80-4E03-A72F-5A07B14F4C34}" type="presParOf" srcId="{4D30D1BA-01EB-42FE-A7D6-8969C3AB4CB0}" destId="{5E52D266-CB75-4768-8AAD-3E1F25AADB5A}" srcOrd="0" destOrd="0" presId="urn:microsoft.com/office/officeart/2008/layout/RadialCluster"/>
    <dgm:cxn modelId="{69B1E336-CFCF-4C37-886D-EDC779F92721}" type="presParOf" srcId="{5E52D266-CB75-4768-8AAD-3E1F25AADB5A}" destId="{628E21F9-F946-457A-B5D6-7107E4B5B54D}" srcOrd="0" destOrd="0" presId="urn:microsoft.com/office/officeart/2008/layout/RadialCluster"/>
    <dgm:cxn modelId="{A04E5BCF-6F09-4DAB-8840-ADD4DB3392BB}" type="presParOf" srcId="{5E52D266-CB75-4768-8AAD-3E1F25AADB5A}" destId="{667DE06D-C223-4C57-8F2C-DDC107791A47}" srcOrd="1" destOrd="0" presId="urn:microsoft.com/office/officeart/2008/layout/RadialCluster"/>
    <dgm:cxn modelId="{BA9157D2-DCEC-4BC9-95EF-343DE775A4D7}" type="presParOf" srcId="{5E52D266-CB75-4768-8AAD-3E1F25AADB5A}" destId="{F29DD78D-084E-44BB-95B2-65781CA7A531}" srcOrd="2" destOrd="0" presId="urn:microsoft.com/office/officeart/2008/layout/RadialCluster"/>
    <dgm:cxn modelId="{B85FC336-03B4-49D2-9CC6-9AA95F1C34E7}" type="presParOf" srcId="{5E52D266-CB75-4768-8AAD-3E1F25AADB5A}" destId="{8F086A69-6FE7-48AB-8D4E-831F6AAADB3F}" srcOrd="3" destOrd="0" presId="urn:microsoft.com/office/officeart/2008/layout/RadialCluster"/>
    <dgm:cxn modelId="{29559A72-5EAD-4EBA-B16B-DB53657E0299}" type="presParOf" srcId="{5E52D266-CB75-4768-8AAD-3E1F25AADB5A}" destId="{D5C3917E-2284-4E85-847C-82C5C871E472}" srcOrd="4" destOrd="0" presId="urn:microsoft.com/office/officeart/2008/layout/RadialCluster"/>
    <dgm:cxn modelId="{908EAE80-FE21-4C39-A5D4-31C8FA10A3E5}" type="presParOf" srcId="{5E52D266-CB75-4768-8AAD-3E1F25AADB5A}" destId="{1503B29C-C796-4217-A6E0-D8D0E4C12287}" srcOrd="5" destOrd="0" presId="urn:microsoft.com/office/officeart/2008/layout/RadialCluster"/>
    <dgm:cxn modelId="{88105C48-CAB0-4F8A-ADCC-2C98020ED30C}" type="presParOf" srcId="{5E52D266-CB75-4768-8AAD-3E1F25AADB5A}" destId="{76784C24-975E-4373-9AB0-0D36214A64F1}" srcOrd="6" destOrd="0" presId="urn:microsoft.com/office/officeart/2008/layout/RadialCluster"/>
    <dgm:cxn modelId="{0DAF3D5A-2530-4C3E-8F80-E1F826BA4A03}" type="presParOf" srcId="{5E52D266-CB75-4768-8AAD-3E1F25AADB5A}" destId="{B23D5C2B-B6D2-4298-9DAF-A69442F1C2D7}" srcOrd="7" destOrd="0" presId="urn:microsoft.com/office/officeart/2008/layout/RadialCluster"/>
    <dgm:cxn modelId="{BC7CF5A9-ADB3-4904-B2E5-6EEB9AE9C93F}" type="presParOf" srcId="{5E52D266-CB75-4768-8AAD-3E1F25AADB5A}" destId="{635D6D0E-E44D-465D-9B55-5006A2372644}" srcOrd="8" destOrd="0" presId="urn:microsoft.com/office/officeart/2008/layout/RadialCluster"/>
    <dgm:cxn modelId="{EF7B19F2-A724-4421-A7A2-858E13A60F58}" type="presParOf" srcId="{5E52D266-CB75-4768-8AAD-3E1F25AADB5A}" destId="{645660FC-29F0-4ECD-9736-2F09D9960928}" srcOrd="9" destOrd="0" presId="urn:microsoft.com/office/officeart/2008/layout/RadialCluster"/>
    <dgm:cxn modelId="{AC3EBBCC-3344-4ECF-B120-5447CC47B44F}" type="presParOf" srcId="{5E52D266-CB75-4768-8AAD-3E1F25AADB5A}" destId="{EF6A00EF-2BA3-4AAD-B69B-A8E8767F6738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145B5-E82A-4088-B9C8-A19C1E589F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EAC6F84-6FF0-4AD5-97D6-9952003F0CE0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A5FFE402-BA69-4FCC-A079-7A391F040988}" type="parTrans" cxnId="{FBCAFAC3-4EA2-4EE3-870F-43CC8039089B}">
      <dgm:prSet/>
      <dgm:spPr/>
      <dgm:t>
        <a:bodyPr/>
        <a:lstStyle/>
        <a:p>
          <a:endParaRPr lang="ru-RU"/>
        </a:p>
      </dgm:t>
    </dgm:pt>
    <dgm:pt modelId="{30A97AE7-C8D1-48C7-ADE3-3D2DBF6CB486}" type="sibTrans" cxnId="{FBCAFAC3-4EA2-4EE3-870F-43CC8039089B}">
      <dgm:prSet/>
      <dgm:spPr/>
      <dgm:t>
        <a:bodyPr/>
        <a:lstStyle/>
        <a:p>
          <a:endParaRPr lang="ru-RU"/>
        </a:p>
      </dgm:t>
    </dgm:pt>
    <dgm:pt modelId="{EA6E4585-6F70-409F-AEF8-6DDFF603097B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EB87C571-E9EA-44FE-AF9E-18063CFD0C39}" type="parTrans" cxnId="{11623C04-D7AE-4604-BF56-F5E5DD861A64}">
      <dgm:prSet/>
      <dgm:spPr/>
      <dgm:t>
        <a:bodyPr/>
        <a:lstStyle/>
        <a:p>
          <a:endParaRPr lang="ru-RU"/>
        </a:p>
      </dgm:t>
    </dgm:pt>
    <dgm:pt modelId="{2A190A93-80C5-4978-A099-572CFD93B6B9}" type="sibTrans" cxnId="{11623C04-D7AE-4604-BF56-F5E5DD861A64}">
      <dgm:prSet/>
      <dgm:spPr/>
      <dgm:t>
        <a:bodyPr/>
        <a:lstStyle/>
        <a:p>
          <a:endParaRPr lang="ru-RU"/>
        </a:p>
      </dgm:t>
    </dgm:pt>
    <dgm:pt modelId="{E74BE7AA-AD2C-478B-B544-897806E38AD1}">
      <dgm:prSet phldrT="[Текст]"/>
      <dgm:spPr/>
      <dgm:t>
        <a:bodyPr/>
        <a:lstStyle/>
        <a:p>
          <a:r>
            <a:rPr lang="en-US" dirty="0" smtClean="0"/>
            <a:t>Inverted</a:t>
          </a:r>
          <a:endParaRPr lang="ru-RU" dirty="0" smtClean="0"/>
        </a:p>
        <a:p>
          <a:r>
            <a:rPr lang="en-US" dirty="0" smtClean="0"/>
            <a:t>Index</a:t>
          </a:r>
          <a:endParaRPr lang="ru-RU" dirty="0"/>
        </a:p>
      </dgm:t>
    </dgm:pt>
    <dgm:pt modelId="{49C289C0-664C-40B2-8678-A2EB77CF65D4}" type="parTrans" cxnId="{DFC1066F-519F-4605-847C-62AE5AF88A45}">
      <dgm:prSet/>
      <dgm:spPr/>
      <dgm:t>
        <a:bodyPr/>
        <a:lstStyle/>
        <a:p>
          <a:endParaRPr lang="ru-RU"/>
        </a:p>
      </dgm:t>
    </dgm:pt>
    <dgm:pt modelId="{61D21387-DAE6-4EDC-AAC6-1B6E0B2B8DE0}" type="sibTrans" cxnId="{DFC1066F-519F-4605-847C-62AE5AF88A45}">
      <dgm:prSet/>
      <dgm:spPr/>
      <dgm:t>
        <a:bodyPr/>
        <a:lstStyle/>
        <a:p>
          <a:endParaRPr lang="ru-RU"/>
        </a:p>
      </dgm:t>
    </dgm:pt>
    <dgm:pt modelId="{0AC6EE5B-94F5-4AF5-A317-22BCDC0A5716}">
      <dgm:prSet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CB42B11A-19DB-4B80-A525-194C04436E70}" type="parTrans" cxnId="{21B0756E-49D9-4E09-B21A-6D2F2639C75F}">
      <dgm:prSet/>
      <dgm:spPr/>
      <dgm:t>
        <a:bodyPr/>
        <a:lstStyle/>
        <a:p>
          <a:endParaRPr lang="ru-RU"/>
        </a:p>
      </dgm:t>
    </dgm:pt>
    <dgm:pt modelId="{E9637C63-B39C-42E1-A7D6-481AB222D018}" type="sibTrans" cxnId="{21B0756E-49D9-4E09-B21A-6D2F2639C75F}">
      <dgm:prSet/>
      <dgm:spPr/>
      <dgm:t>
        <a:bodyPr/>
        <a:lstStyle/>
        <a:p>
          <a:endParaRPr lang="ru-RU"/>
        </a:p>
      </dgm:t>
    </dgm:pt>
    <dgm:pt modelId="{AE6076AB-81D2-4D9E-9485-9A81ACE96751}">
      <dgm:prSet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3F6B56EA-0963-4989-B913-4C2714B96351}" type="parTrans" cxnId="{4E5905B5-6802-493B-AC02-0972B855CCD8}">
      <dgm:prSet/>
      <dgm:spPr/>
      <dgm:t>
        <a:bodyPr/>
        <a:lstStyle/>
        <a:p>
          <a:endParaRPr lang="ru-RU"/>
        </a:p>
      </dgm:t>
    </dgm:pt>
    <dgm:pt modelId="{562D2339-2BDB-4C4B-A1D6-11204852CB25}" type="sibTrans" cxnId="{4E5905B5-6802-493B-AC02-0972B855CCD8}">
      <dgm:prSet/>
      <dgm:spPr/>
      <dgm:t>
        <a:bodyPr/>
        <a:lstStyle/>
        <a:p>
          <a:endParaRPr lang="ru-RU"/>
        </a:p>
      </dgm:t>
    </dgm:pt>
    <dgm:pt modelId="{7788D2E0-1B12-4FD0-962D-537B22CD4366}">
      <dgm:prSet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E582B4CF-9E55-4AD8-8E16-6B2F4B48E951}" type="parTrans" cxnId="{4873B57B-8954-4722-8F6A-8957B71868A7}">
      <dgm:prSet/>
      <dgm:spPr/>
      <dgm:t>
        <a:bodyPr/>
        <a:lstStyle/>
        <a:p>
          <a:endParaRPr lang="ru-RU"/>
        </a:p>
      </dgm:t>
    </dgm:pt>
    <dgm:pt modelId="{CEFE41B2-04AC-4636-B717-B364E7DC6187}" type="sibTrans" cxnId="{4873B57B-8954-4722-8F6A-8957B71868A7}">
      <dgm:prSet/>
      <dgm:spPr/>
      <dgm:t>
        <a:bodyPr/>
        <a:lstStyle/>
        <a:p>
          <a:endParaRPr lang="ru-RU"/>
        </a:p>
      </dgm:t>
    </dgm:pt>
    <dgm:pt modelId="{5D4360AA-390F-403F-A4BA-A7B665FF8967}" type="pres">
      <dgm:prSet presAssocID="{22E145B5-E82A-4088-B9C8-A19C1E589F7B}" presName="CompostProcess" presStyleCnt="0">
        <dgm:presLayoutVars>
          <dgm:dir/>
          <dgm:resizeHandles val="exact"/>
        </dgm:presLayoutVars>
      </dgm:prSet>
      <dgm:spPr/>
    </dgm:pt>
    <dgm:pt modelId="{A10362D1-A377-43A9-BD1F-AD314ADD2D68}" type="pres">
      <dgm:prSet presAssocID="{22E145B5-E82A-4088-B9C8-A19C1E589F7B}" presName="arrow" presStyleLbl="bgShp" presStyleIdx="0" presStyleCnt="1"/>
      <dgm:spPr/>
    </dgm:pt>
    <dgm:pt modelId="{0F39B2D2-3919-49C6-A79D-15ED4305780E}" type="pres">
      <dgm:prSet presAssocID="{22E145B5-E82A-4088-B9C8-A19C1E589F7B}" presName="linearProcess" presStyleCnt="0"/>
      <dgm:spPr/>
    </dgm:pt>
    <dgm:pt modelId="{AF958E4B-1079-43B8-AA41-59A175711EE3}" type="pres">
      <dgm:prSet presAssocID="{3EAC6F84-6FF0-4AD5-97D6-9952003F0CE0}" presName="textNode" presStyleLbl="node1" presStyleIdx="0" presStyleCnt="6">
        <dgm:presLayoutVars>
          <dgm:bulletEnabled val="1"/>
        </dgm:presLayoutVars>
      </dgm:prSet>
      <dgm:spPr/>
    </dgm:pt>
    <dgm:pt modelId="{E13C3DF4-23F8-4FE6-BFC0-CE8A41099824}" type="pres">
      <dgm:prSet presAssocID="{30A97AE7-C8D1-48C7-ADE3-3D2DBF6CB486}" presName="sibTrans" presStyleCnt="0"/>
      <dgm:spPr/>
    </dgm:pt>
    <dgm:pt modelId="{0A15E6E4-35BF-4314-8C3D-ED211E2F9958}" type="pres">
      <dgm:prSet presAssocID="{EA6E4585-6F70-409F-AEF8-6DDFF603097B}" presName="textNode" presStyleLbl="node1" presStyleIdx="1" presStyleCnt="6">
        <dgm:presLayoutVars>
          <dgm:bulletEnabled val="1"/>
        </dgm:presLayoutVars>
      </dgm:prSet>
      <dgm:spPr/>
    </dgm:pt>
    <dgm:pt modelId="{6181FE23-3E21-49B3-BC9F-410A92DCFEBD}" type="pres">
      <dgm:prSet presAssocID="{2A190A93-80C5-4978-A099-572CFD93B6B9}" presName="sibTrans" presStyleCnt="0"/>
      <dgm:spPr/>
    </dgm:pt>
    <dgm:pt modelId="{F054BA0B-B3F7-4B6B-BD2F-4AE8F4442468}" type="pres">
      <dgm:prSet presAssocID="{0AC6EE5B-94F5-4AF5-A317-22BCDC0A5716}" presName="textNode" presStyleLbl="node1" presStyleIdx="2" presStyleCnt="6">
        <dgm:presLayoutVars>
          <dgm:bulletEnabled val="1"/>
        </dgm:presLayoutVars>
      </dgm:prSet>
      <dgm:spPr/>
    </dgm:pt>
    <dgm:pt modelId="{E9B674C4-C6D6-43BD-AA2D-959FB3B7D3FA}" type="pres">
      <dgm:prSet presAssocID="{E9637C63-B39C-42E1-A7D6-481AB222D018}" presName="sibTrans" presStyleCnt="0"/>
      <dgm:spPr/>
    </dgm:pt>
    <dgm:pt modelId="{DC4AEBBC-A52D-40F6-9146-7F10088A6B32}" type="pres">
      <dgm:prSet presAssocID="{E74BE7AA-AD2C-478B-B544-897806E38AD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DECA6-36C8-43CE-8D9E-544F5BFE0609}" type="pres">
      <dgm:prSet presAssocID="{61D21387-DAE6-4EDC-AAC6-1B6E0B2B8DE0}" presName="sibTrans" presStyleCnt="0"/>
      <dgm:spPr/>
    </dgm:pt>
    <dgm:pt modelId="{014D856F-0A4A-4760-9506-E63C9F5DE09D}" type="pres">
      <dgm:prSet presAssocID="{AE6076AB-81D2-4D9E-9485-9A81ACE96751}" presName="textNode" presStyleLbl="node1" presStyleIdx="4" presStyleCnt="6">
        <dgm:presLayoutVars>
          <dgm:bulletEnabled val="1"/>
        </dgm:presLayoutVars>
      </dgm:prSet>
      <dgm:spPr/>
    </dgm:pt>
    <dgm:pt modelId="{FCF8F01A-A651-490E-BEFC-5C1A5DBC1425}" type="pres">
      <dgm:prSet presAssocID="{562D2339-2BDB-4C4B-A1D6-11204852CB25}" presName="sibTrans" presStyleCnt="0"/>
      <dgm:spPr/>
    </dgm:pt>
    <dgm:pt modelId="{2EF5CFF0-CC5C-43EE-B44D-1D53039F8A29}" type="pres">
      <dgm:prSet presAssocID="{7788D2E0-1B12-4FD0-962D-537B22CD436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BCAFAC3-4EA2-4EE3-870F-43CC8039089B}" srcId="{22E145B5-E82A-4088-B9C8-A19C1E589F7B}" destId="{3EAC6F84-6FF0-4AD5-97D6-9952003F0CE0}" srcOrd="0" destOrd="0" parTransId="{A5FFE402-BA69-4FCC-A079-7A391F040988}" sibTransId="{30A97AE7-C8D1-48C7-ADE3-3D2DBF6CB486}"/>
    <dgm:cxn modelId="{B7A34A39-771E-4D17-AB67-B86CAFF7426F}" type="presOf" srcId="{22E145B5-E82A-4088-B9C8-A19C1E589F7B}" destId="{5D4360AA-390F-403F-A4BA-A7B665FF8967}" srcOrd="0" destOrd="0" presId="urn:microsoft.com/office/officeart/2005/8/layout/hProcess9"/>
    <dgm:cxn modelId="{759803FA-91B2-47F5-B533-1244B8012BE0}" type="presOf" srcId="{7788D2E0-1B12-4FD0-962D-537B22CD4366}" destId="{2EF5CFF0-CC5C-43EE-B44D-1D53039F8A29}" srcOrd="0" destOrd="0" presId="urn:microsoft.com/office/officeart/2005/8/layout/hProcess9"/>
    <dgm:cxn modelId="{11623C04-D7AE-4604-BF56-F5E5DD861A64}" srcId="{22E145B5-E82A-4088-B9C8-A19C1E589F7B}" destId="{EA6E4585-6F70-409F-AEF8-6DDFF603097B}" srcOrd="1" destOrd="0" parTransId="{EB87C571-E9EA-44FE-AF9E-18063CFD0C39}" sibTransId="{2A190A93-80C5-4978-A099-572CFD93B6B9}"/>
    <dgm:cxn modelId="{7D44C1DF-6DAA-4194-B40E-62A7694ED93B}" type="presOf" srcId="{0AC6EE5B-94F5-4AF5-A317-22BCDC0A5716}" destId="{F054BA0B-B3F7-4B6B-BD2F-4AE8F4442468}" srcOrd="0" destOrd="0" presId="urn:microsoft.com/office/officeart/2005/8/layout/hProcess9"/>
    <dgm:cxn modelId="{B8B78095-F49D-4B14-AD35-26BB40DAF5C6}" type="presOf" srcId="{EA6E4585-6F70-409F-AEF8-6DDFF603097B}" destId="{0A15E6E4-35BF-4314-8C3D-ED211E2F9958}" srcOrd="0" destOrd="0" presId="urn:microsoft.com/office/officeart/2005/8/layout/hProcess9"/>
    <dgm:cxn modelId="{21B0756E-49D9-4E09-B21A-6D2F2639C75F}" srcId="{22E145B5-E82A-4088-B9C8-A19C1E589F7B}" destId="{0AC6EE5B-94F5-4AF5-A317-22BCDC0A5716}" srcOrd="2" destOrd="0" parTransId="{CB42B11A-19DB-4B80-A525-194C04436E70}" sibTransId="{E9637C63-B39C-42E1-A7D6-481AB222D018}"/>
    <dgm:cxn modelId="{5CD4F533-BDEB-4025-9A6E-2875FE56EE0C}" type="presOf" srcId="{AE6076AB-81D2-4D9E-9485-9A81ACE96751}" destId="{014D856F-0A4A-4760-9506-E63C9F5DE09D}" srcOrd="0" destOrd="0" presId="urn:microsoft.com/office/officeart/2005/8/layout/hProcess9"/>
    <dgm:cxn modelId="{15E8842D-E8D6-4DE8-ACC4-126FDC9485CF}" type="presOf" srcId="{3EAC6F84-6FF0-4AD5-97D6-9952003F0CE0}" destId="{AF958E4B-1079-43B8-AA41-59A175711EE3}" srcOrd="0" destOrd="0" presId="urn:microsoft.com/office/officeart/2005/8/layout/hProcess9"/>
    <dgm:cxn modelId="{4E5905B5-6802-493B-AC02-0972B855CCD8}" srcId="{22E145B5-E82A-4088-B9C8-A19C1E589F7B}" destId="{AE6076AB-81D2-4D9E-9485-9A81ACE96751}" srcOrd="4" destOrd="0" parTransId="{3F6B56EA-0963-4989-B913-4C2714B96351}" sibTransId="{562D2339-2BDB-4C4B-A1D6-11204852CB25}"/>
    <dgm:cxn modelId="{4873B57B-8954-4722-8F6A-8957B71868A7}" srcId="{22E145B5-E82A-4088-B9C8-A19C1E589F7B}" destId="{7788D2E0-1B12-4FD0-962D-537B22CD4366}" srcOrd="5" destOrd="0" parTransId="{E582B4CF-9E55-4AD8-8E16-6B2F4B48E951}" sibTransId="{CEFE41B2-04AC-4636-B717-B364E7DC6187}"/>
    <dgm:cxn modelId="{DFC1066F-519F-4605-847C-62AE5AF88A45}" srcId="{22E145B5-E82A-4088-B9C8-A19C1E589F7B}" destId="{E74BE7AA-AD2C-478B-B544-897806E38AD1}" srcOrd="3" destOrd="0" parTransId="{49C289C0-664C-40B2-8678-A2EB77CF65D4}" sibTransId="{61D21387-DAE6-4EDC-AAC6-1B6E0B2B8DE0}"/>
    <dgm:cxn modelId="{CFBFF8AF-CC67-4E25-83AA-4CEB29B92D01}" type="presOf" srcId="{E74BE7AA-AD2C-478B-B544-897806E38AD1}" destId="{DC4AEBBC-A52D-40F6-9146-7F10088A6B32}" srcOrd="0" destOrd="0" presId="urn:microsoft.com/office/officeart/2005/8/layout/hProcess9"/>
    <dgm:cxn modelId="{EA43E3AC-777E-4233-8A88-6F6C0E7AB63D}" type="presParOf" srcId="{5D4360AA-390F-403F-A4BA-A7B665FF8967}" destId="{A10362D1-A377-43A9-BD1F-AD314ADD2D68}" srcOrd="0" destOrd="0" presId="urn:microsoft.com/office/officeart/2005/8/layout/hProcess9"/>
    <dgm:cxn modelId="{65EE2737-B8C4-4E92-8857-42F8DD4643E6}" type="presParOf" srcId="{5D4360AA-390F-403F-A4BA-A7B665FF8967}" destId="{0F39B2D2-3919-49C6-A79D-15ED4305780E}" srcOrd="1" destOrd="0" presId="urn:microsoft.com/office/officeart/2005/8/layout/hProcess9"/>
    <dgm:cxn modelId="{E5013EA5-ABE4-4EE9-B948-FF2057EA41F7}" type="presParOf" srcId="{0F39B2D2-3919-49C6-A79D-15ED4305780E}" destId="{AF958E4B-1079-43B8-AA41-59A175711EE3}" srcOrd="0" destOrd="0" presId="urn:microsoft.com/office/officeart/2005/8/layout/hProcess9"/>
    <dgm:cxn modelId="{3B261E2D-C2D1-4E33-8A96-AD295DAE612F}" type="presParOf" srcId="{0F39B2D2-3919-49C6-A79D-15ED4305780E}" destId="{E13C3DF4-23F8-4FE6-BFC0-CE8A41099824}" srcOrd="1" destOrd="0" presId="urn:microsoft.com/office/officeart/2005/8/layout/hProcess9"/>
    <dgm:cxn modelId="{3F22A6F3-B75B-4D22-B3AA-D5C0207DA9F9}" type="presParOf" srcId="{0F39B2D2-3919-49C6-A79D-15ED4305780E}" destId="{0A15E6E4-35BF-4314-8C3D-ED211E2F9958}" srcOrd="2" destOrd="0" presId="urn:microsoft.com/office/officeart/2005/8/layout/hProcess9"/>
    <dgm:cxn modelId="{5CA9E1E1-F658-4D60-8DE6-A5C7685388B2}" type="presParOf" srcId="{0F39B2D2-3919-49C6-A79D-15ED4305780E}" destId="{6181FE23-3E21-49B3-BC9F-410A92DCFEBD}" srcOrd="3" destOrd="0" presId="urn:microsoft.com/office/officeart/2005/8/layout/hProcess9"/>
    <dgm:cxn modelId="{3F21F56B-6EC0-46BC-B925-5D2D965D0D1F}" type="presParOf" srcId="{0F39B2D2-3919-49C6-A79D-15ED4305780E}" destId="{F054BA0B-B3F7-4B6B-BD2F-4AE8F4442468}" srcOrd="4" destOrd="0" presId="urn:microsoft.com/office/officeart/2005/8/layout/hProcess9"/>
    <dgm:cxn modelId="{E85A9F5D-FACD-4444-BBBE-727ED73C3120}" type="presParOf" srcId="{0F39B2D2-3919-49C6-A79D-15ED4305780E}" destId="{E9B674C4-C6D6-43BD-AA2D-959FB3B7D3FA}" srcOrd="5" destOrd="0" presId="urn:microsoft.com/office/officeart/2005/8/layout/hProcess9"/>
    <dgm:cxn modelId="{E96F45BF-9DDA-4C98-929F-171319DF99AC}" type="presParOf" srcId="{0F39B2D2-3919-49C6-A79D-15ED4305780E}" destId="{DC4AEBBC-A52D-40F6-9146-7F10088A6B32}" srcOrd="6" destOrd="0" presId="urn:microsoft.com/office/officeart/2005/8/layout/hProcess9"/>
    <dgm:cxn modelId="{EF346BD9-6825-491E-BB84-4BAC0AB257F1}" type="presParOf" srcId="{0F39B2D2-3919-49C6-A79D-15ED4305780E}" destId="{565DECA6-36C8-43CE-8D9E-544F5BFE0609}" srcOrd="7" destOrd="0" presId="urn:microsoft.com/office/officeart/2005/8/layout/hProcess9"/>
    <dgm:cxn modelId="{8438F71D-9E72-40FD-9207-1CDFE6A92EED}" type="presParOf" srcId="{0F39B2D2-3919-49C6-A79D-15ED4305780E}" destId="{014D856F-0A4A-4760-9506-E63C9F5DE09D}" srcOrd="8" destOrd="0" presId="urn:microsoft.com/office/officeart/2005/8/layout/hProcess9"/>
    <dgm:cxn modelId="{19B4CBE0-314E-4CC2-AB84-A8BCBE12888D}" type="presParOf" srcId="{0F39B2D2-3919-49C6-A79D-15ED4305780E}" destId="{FCF8F01A-A651-490E-BEFC-5C1A5DBC1425}" srcOrd="9" destOrd="0" presId="urn:microsoft.com/office/officeart/2005/8/layout/hProcess9"/>
    <dgm:cxn modelId="{C434FDF4-0C56-4BA5-9466-C230AA5A91D7}" type="presParOf" srcId="{0F39B2D2-3919-49C6-A79D-15ED4305780E}" destId="{2EF5CFF0-CC5C-43EE-B44D-1D53039F8A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список путей файлов документов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прочитанные документы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3FC824AE-D02E-444B-8379-0A8FFC590B87}">
      <dgm:prSet phldrT="[Текст]"/>
      <dgm:spPr/>
      <dgm:t>
        <a:bodyPr/>
        <a:lstStyle/>
        <a:p>
          <a:r>
            <a:rPr lang="ru-RU" dirty="0" smtClean="0"/>
            <a:t>ссылка на базу документов</a:t>
          </a:r>
          <a:endParaRPr lang="ru-RU" dirty="0"/>
        </a:p>
      </dgm:t>
    </dgm:pt>
    <dgm:pt modelId="{805612A3-7F88-4DA8-89DC-5DDAF7DDC8FC}" type="parTrans" cxnId="{03EEECD4-7C5B-4892-9400-D26304A37D13}">
      <dgm:prSet/>
      <dgm:spPr/>
      <dgm:t>
        <a:bodyPr/>
        <a:lstStyle/>
        <a:p>
          <a:endParaRPr lang="ru-RU"/>
        </a:p>
      </dgm:t>
    </dgm:pt>
    <dgm:pt modelId="{E84E3F8C-7C62-4F64-AC75-E17EEA82D445}" type="sibTrans" cxnId="{03EEECD4-7C5B-4892-9400-D26304A37D13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3C7A481E-66EC-44A3-961F-C73B6A16179B}" type="presOf" srcId="{3FC824AE-D02E-444B-8379-0A8FFC590B87}" destId="{F8ED965C-CC1D-4016-9EDD-9E5620D13E48}" srcOrd="1" destOrd="0" presId="urn:microsoft.com/office/officeart/2005/8/layout/hProcess6"/>
    <dgm:cxn modelId="{2E4BC598-88FA-4399-81E1-0AC293A32523}" type="presOf" srcId="{8DB3673A-1FB4-4230-9129-2F630C046F7A}" destId="{B0B6F61C-C060-4C4C-96BF-4EE40B41E6A0}" srcOrd="0" destOrd="0" presId="urn:microsoft.com/office/officeart/2005/8/layout/hProcess6"/>
    <dgm:cxn modelId="{6FCA5073-1B97-4837-9662-FE4C4FA0991E}" type="presOf" srcId="{8DB3673A-1FB4-4230-9129-2F630C046F7A}" destId="{493E8DDC-FB4F-479C-B6D3-EC8C78C12EEC}" srcOrd="1" destOrd="0" presId="urn:microsoft.com/office/officeart/2005/8/layout/hProcess6"/>
    <dgm:cxn modelId="{8B4763C8-040C-4F8A-B653-9DD38A438B15}" type="presOf" srcId="{A83CD0B5-99BC-4BE5-BEB2-E6030DA5E9B8}" destId="{F125536A-C7C4-4ECE-8B6D-D4E95D24701B}" srcOrd="1" destOrd="0" presId="urn:microsoft.com/office/officeart/2005/8/layout/hProcess6"/>
    <dgm:cxn modelId="{C822799F-3EEA-4D6E-A411-BD24AA026E99}" type="presOf" srcId="{A83CD0B5-99BC-4BE5-BEB2-E6030DA5E9B8}" destId="{1FA1B9C7-0E34-4A44-A18B-216DF888F0C5}" srcOrd="0" destOrd="0" presId="urn:microsoft.com/office/officeart/2005/8/layout/hProcess6"/>
    <dgm:cxn modelId="{03EEECD4-7C5B-4892-9400-D26304A37D13}" srcId="{07803589-D453-48D7-A432-990B1722E9A2}" destId="{3FC824AE-D02E-444B-8379-0A8FFC590B87}" srcOrd="0" destOrd="0" parTransId="{805612A3-7F88-4DA8-89DC-5DDAF7DDC8FC}" sibTransId="{E84E3F8C-7C62-4F64-AC75-E17EEA82D445}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6A6DE0BF-644C-4902-ACB7-816578CBB663}" type="presOf" srcId="{3FC824AE-D02E-444B-8379-0A8FFC590B87}" destId="{DD91B7DA-3D09-40A2-870E-D63ED550DC00}" srcOrd="0" destOrd="0" presId="urn:microsoft.com/office/officeart/2005/8/layout/hProcess6"/>
    <dgm:cxn modelId="{ED6CB4A8-9F2A-4C3B-BD9A-507769D1E18D}" type="presOf" srcId="{96B43729-32E7-4966-82B3-07411DB75AAD}" destId="{E644A287-01BC-4CF5-B466-30846E7BBA7F}" srcOrd="0" destOrd="0" presId="urn:microsoft.com/office/officeart/2005/8/layout/hProcess6"/>
    <dgm:cxn modelId="{A329232F-7D04-44EE-8F7D-9B5247C5C7AB}" type="presOf" srcId="{07803589-D453-48D7-A432-990B1722E9A2}" destId="{18B87B03-25AC-4DAC-8711-93139D44A946}" srcOrd="0" destOrd="0" presId="urn:microsoft.com/office/officeart/2005/8/layout/hProcess6"/>
    <dgm:cxn modelId="{4F36F87D-1865-4C4F-9A1B-94447F6D7D58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C94F650-8354-4134-88AD-D0D7CC39700C}" type="presOf" srcId="{99708AB0-1646-4132-BB14-3DF8F6758D28}" destId="{0A88A3E8-7701-48D6-969C-59DBA88CA534}" srcOrd="0" destOrd="0" presId="urn:microsoft.com/office/officeart/2005/8/layout/hProcess6"/>
    <dgm:cxn modelId="{E63D62F2-836E-4338-9034-FECD12C6EFF8}" type="presParOf" srcId="{DFB0D441-0B51-4119-A4EA-2C95C6F52CAD}" destId="{43654DF6-E018-4ED3-B633-3B2651E35CF5}" srcOrd="0" destOrd="0" presId="urn:microsoft.com/office/officeart/2005/8/layout/hProcess6"/>
    <dgm:cxn modelId="{A3F9BAA1-AA74-4FDA-B0B6-648D4DC79B27}" type="presParOf" srcId="{43654DF6-E018-4ED3-B633-3B2651E35CF5}" destId="{B0D32EEB-1CC2-427D-8466-60D47ABB5F2C}" srcOrd="0" destOrd="0" presId="urn:microsoft.com/office/officeart/2005/8/layout/hProcess6"/>
    <dgm:cxn modelId="{689B1339-2600-496F-B624-6A198A99CFCF}" type="presParOf" srcId="{43654DF6-E018-4ED3-B633-3B2651E35CF5}" destId="{B0B6F61C-C060-4C4C-96BF-4EE40B41E6A0}" srcOrd="1" destOrd="0" presId="urn:microsoft.com/office/officeart/2005/8/layout/hProcess6"/>
    <dgm:cxn modelId="{D1C6DF33-3602-48A2-908C-4B39332D3919}" type="presParOf" srcId="{43654DF6-E018-4ED3-B633-3B2651E35CF5}" destId="{493E8DDC-FB4F-479C-B6D3-EC8C78C12EEC}" srcOrd="2" destOrd="0" presId="urn:microsoft.com/office/officeart/2005/8/layout/hProcess6"/>
    <dgm:cxn modelId="{2195B806-36EE-441B-949A-C0FEC1953A0F}" type="presParOf" srcId="{43654DF6-E018-4ED3-B633-3B2651E35CF5}" destId="{E644A287-01BC-4CF5-B466-30846E7BBA7F}" srcOrd="3" destOrd="0" presId="urn:microsoft.com/office/officeart/2005/8/layout/hProcess6"/>
    <dgm:cxn modelId="{F867584E-0FE8-4F4E-8D5D-B102A9BF28FE}" type="presParOf" srcId="{DFB0D441-0B51-4119-A4EA-2C95C6F52CAD}" destId="{140D4898-DA02-4229-B01B-5DC1E2019E64}" srcOrd="1" destOrd="0" presId="urn:microsoft.com/office/officeart/2005/8/layout/hProcess6"/>
    <dgm:cxn modelId="{9F9405A3-209B-4B07-8401-EAC13ADB5450}" type="presParOf" srcId="{DFB0D441-0B51-4119-A4EA-2C95C6F52CAD}" destId="{B1E9E25E-78B8-46E7-9CB6-E90F48349CF9}" srcOrd="2" destOrd="0" presId="urn:microsoft.com/office/officeart/2005/8/layout/hProcess6"/>
    <dgm:cxn modelId="{5130991B-B04D-4A4F-BA75-EAE5E71B0D04}" type="presParOf" srcId="{B1E9E25E-78B8-46E7-9CB6-E90F48349CF9}" destId="{754077AE-D366-45EF-AECB-3479D724F6D6}" srcOrd="0" destOrd="0" presId="urn:microsoft.com/office/officeart/2005/8/layout/hProcess6"/>
    <dgm:cxn modelId="{F3052209-7153-4C22-BC10-3F5F60AA5748}" type="presParOf" srcId="{B1E9E25E-78B8-46E7-9CB6-E90F48349CF9}" destId="{1FA1B9C7-0E34-4A44-A18B-216DF888F0C5}" srcOrd="1" destOrd="0" presId="urn:microsoft.com/office/officeart/2005/8/layout/hProcess6"/>
    <dgm:cxn modelId="{C5859F65-C882-4B5A-8471-F2CF28EB98AF}" type="presParOf" srcId="{B1E9E25E-78B8-46E7-9CB6-E90F48349CF9}" destId="{F125536A-C7C4-4ECE-8B6D-D4E95D24701B}" srcOrd="2" destOrd="0" presId="urn:microsoft.com/office/officeart/2005/8/layout/hProcess6"/>
    <dgm:cxn modelId="{15ED5ED2-0581-495C-A0BC-FD659FC9B2D7}" type="presParOf" srcId="{B1E9E25E-78B8-46E7-9CB6-E90F48349CF9}" destId="{0A88A3E8-7701-48D6-969C-59DBA88CA534}" srcOrd="3" destOrd="0" presId="urn:microsoft.com/office/officeart/2005/8/layout/hProcess6"/>
    <dgm:cxn modelId="{8B2535E4-7E3D-4D63-87DE-FDB3C9868F63}" type="presParOf" srcId="{DFB0D441-0B51-4119-A4EA-2C95C6F52CAD}" destId="{F3108C58-D776-4099-BE02-CF4208FB9CC3}" srcOrd="3" destOrd="0" presId="urn:microsoft.com/office/officeart/2005/8/layout/hProcess6"/>
    <dgm:cxn modelId="{1624B4ED-4E79-40FA-B1D5-FCB0B07460F4}" type="presParOf" srcId="{DFB0D441-0B51-4119-A4EA-2C95C6F52CAD}" destId="{BB45E4EC-1CC9-4F9E-8F7F-23BB47DA9CD4}" srcOrd="4" destOrd="0" presId="urn:microsoft.com/office/officeart/2005/8/layout/hProcess6"/>
    <dgm:cxn modelId="{A4AB3926-CF24-4B7A-BF4C-4DF88A61F668}" type="presParOf" srcId="{BB45E4EC-1CC9-4F9E-8F7F-23BB47DA9CD4}" destId="{60C838F3-784D-48D5-9890-0D8567F2A8E9}" srcOrd="0" destOrd="0" presId="urn:microsoft.com/office/officeart/2005/8/layout/hProcess6"/>
    <dgm:cxn modelId="{1C03EBBF-610F-492D-8A3A-54274696C879}" type="presParOf" srcId="{BB45E4EC-1CC9-4F9E-8F7F-23BB47DA9CD4}" destId="{DD91B7DA-3D09-40A2-870E-D63ED550DC00}" srcOrd="1" destOrd="0" presId="urn:microsoft.com/office/officeart/2005/8/layout/hProcess6"/>
    <dgm:cxn modelId="{966A1B07-B941-42CD-AE44-170D0958501D}" type="presParOf" srcId="{BB45E4EC-1CC9-4F9E-8F7F-23BB47DA9CD4}" destId="{F8ED965C-CC1D-4016-9EDD-9E5620D13E48}" srcOrd="2" destOrd="0" presId="urn:microsoft.com/office/officeart/2005/8/layout/hProcess6"/>
    <dgm:cxn modelId="{B8218F11-785F-4AF2-93D4-DFEE85EB00E1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запросов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F94038B-FF84-4AE3-ACD9-A2BF71638675}" type="presOf" srcId="{8DB3673A-1FB4-4230-9129-2F630C046F7A}" destId="{493E8DDC-FB4F-479C-B6D3-EC8C78C12EEC}" srcOrd="1" destOrd="0" presId="urn:microsoft.com/office/officeart/2005/8/layout/hProcess6"/>
    <dgm:cxn modelId="{C8580CA6-FE62-48EF-83F8-80F192006E0C}" type="presOf" srcId="{A83CD0B5-99BC-4BE5-BEB2-E6030DA5E9B8}" destId="{F125536A-C7C4-4ECE-8B6D-D4E95D24701B}" srcOrd="1" destOrd="0" presId="urn:microsoft.com/office/officeart/2005/8/layout/hProcess6"/>
    <dgm:cxn modelId="{146EC705-1314-4771-8EB6-EB48E5F60D92}" type="presOf" srcId="{8DB3673A-1FB4-4230-9129-2F630C046F7A}" destId="{B0B6F61C-C060-4C4C-96BF-4EE40B41E6A0}" srcOrd="0" destOrd="0" presId="urn:microsoft.com/office/officeart/2005/8/layout/hProcess6"/>
    <dgm:cxn modelId="{58D87A67-2F5B-4AC6-922E-7B622B587025}" type="presOf" srcId="{A83CD0B5-99BC-4BE5-BEB2-E6030DA5E9B8}" destId="{1FA1B9C7-0E34-4A44-A18B-216DF888F0C5}" srcOrd="0" destOrd="0" presId="urn:microsoft.com/office/officeart/2005/8/layout/hProcess6"/>
    <dgm:cxn modelId="{889DF2BE-665C-41BC-9C67-B1828BD76501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86487CF0-CF57-4368-8FF1-F7367798EA6E}" type="presOf" srcId="{99708AB0-1646-4132-BB14-3DF8F6758D28}" destId="{0A88A3E8-7701-48D6-969C-59DBA88CA534}" srcOrd="0" destOrd="0" presId="urn:microsoft.com/office/officeart/2005/8/layout/hProcess6"/>
    <dgm:cxn modelId="{34ECA250-480B-4643-933C-00E6F97AFF74}" type="presOf" srcId="{96B43729-32E7-4966-82B3-07411DB75AAD}" destId="{E644A287-01BC-4CF5-B466-30846E7BBA7F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30DD9ED2-D5FC-4E9D-AEEF-610E00646CC4}" type="presParOf" srcId="{DFB0D441-0B51-4119-A4EA-2C95C6F52CAD}" destId="{43654DF6-E018-4ED3-B633-3B2651E35CF5}" srcOrd="0" destOrd="0" presId="urn:microsoft.com/office/officeart/2005/8/layout/hProcess6"/>
    <dgm:cxn modelId="{7C849108-7374-4FBE-B7EF-F877DA71881A}" type="presParOf" srcId="{43654DF6-E018-4ED3-B633-3B2651E35CF5}" destId="{B0D32EEB-1CC2-427D-8466-60D47ABB5F2C}" srcOrd="0" destOrd="0" presId="urn:microsoft.com/office/officeart/2005/8/layout/hProcess6"/>
    <dgm:cxn modelId="{D2109574-C01D-4346-A0F9-62F24CCBD9A7}" type="presParOf" srcId="{43654DF6-E018-4ED3-B633-3B2651E35CF5}" destId="{B0B6F61C-C060-4C4C-96BF-4EE40B41E6A0}" srcOrd="1" destOrd="0" presId="urn:microsoft.com/office/officeart/2005/8/layout/hProcess6"/>
    <dgm:cxn modelId="{652410A8-0C65-46EF-9EB1-F76BAB3B5EE1}" type="presParOf" srcId="{43654DF6-E018-4ED3-B633-3B2651E35CF5}" destId="{493E8DDC-FB4F-479C-B6D3-EC8C78C12EEC}" srcOrd="2" destOrd="0" presId="urn:microsoft.com/office/officeart/2005/8/layout/hProcess6"/>
    <dgm:cxn modelId="{BE57A72B-0A53-45C2-A302-835B5401B957}" type="presParOf" srcId="{43654DF6-E018-4ED3-B633-3B2651E35CF5}" destId="{E644A287-01BC-4CF5-B466-30846E7BBA7F}" srcOrd="3" destOrd="0" presId="urn:microsoft.com/office/officeart/2005/8/layout/hProcess6"/>
    <dgm:cxn modelId="{43370705-CD07-4042-8E49-E3C8E2893E52}" type="presParOf" srcId="{DFB0D441-0B51-4119-A4EA-2C95C6F52CAD}" destId="{140D4898-DA02-4229-B01B-5DC1E2019E64}" srcOrd="1" destOrd="0" presId="urn:microsoft.com/office/officeart/2005/8/layout/hProcess6"/>
    <dgm:cxn modelId="{4E59EA14-30FC-4811-8F30-108304C317FB}" type="presParOf" srcId="{DFB0D441-0B51-4119-A4EA-2C95C6F52CAD}" destId="{B1E9E25E-78B8-46E7-9CB6-E90F48349CF9}" srcOrd="2" destOrd="0" presId="urn:microsoft.com/office/officeart/2005/8/layout/hProcess6"/>
    <dgm:cxn modelId="{28C4E545-FA16-4CF8-835A-3257FB4CDD0D}" type="presParOf" srcId="{B1E9E25E-78B8-46E7-9CB6-E90F48349CF9}" destId="{754077AE-D366-45EF-AECB-3479D724F6D6}" srcOrd="0" destOrd="0" presId="urn:microsoft.com/office/officeart/2005/8/layout/hProcess6"/>
    <dgm:cxn modelId="{85CFC824-2FED-4E92-8C38-7451D294E10C}" type="presParOf" srcId="{B1E9E25E-78B8-46E7-9CB6-E90F48349CF9}" destId="{1FA1B9C7-0E34-4A44-A18B-216DF888F0C5}" srcOrd="1" destOrd="0" presId="urn:microsoft.com/office/officeart/2005/8/layout/hProcess6"/>
    <dgm:cxn modelId="{6BFE1820-4E08-479A-AD52-0D1D22D24E5B}" type="presParOf" srcId="{B1E9E25E-78B8-46E7-9CB6-E90F48349CF9}" destId="{F125536A-C7C4-4ECE-8B6D-D4E95D24701B}" srcOrd="2" destOrd="0" presId="urn:microsoft.com/office/officeart/2005/8/layout/hProcess6"/>
    <dgm:cxn modelId="{F8B90800-BEE5-4B8A-9477-9E8ED6C37CB1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рассчитать релевантность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релевантности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63A092-081F-4FEE-971B-8C479A2CF9FC}" type="presOf" srcId="{8DB3673A-1FB4-4230-9129-2F630C046F7A}" destId="{B0B6F61C-C060-4C4C-96BF-4EE40B41E6A0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82FC70B3-869F-4940-B4CD-E6C80A77745A}" type="presOf" srcId="{96B43729-32E7-4966-82B3-07411DB75AAD}" destId="{E644A287-01BC-4CF5-B466-30846E7BBA7F}" srcOrd="0" destOrd="0" presId="urn:microsoft.com/office/officeart/2005/8/layout/hProcess6"/>
    <dgm:cxn modelId="{32BE6C3B-0CDC-4158-9BE9-250CB2C486B3}" type="presOf" srcId="{A83CD0B5-99BC-4BE5-BEB2-E6030DA5E9B8}" destId="{F125536A-C7C4-4ECE-8B6D-D4E95D24701B}" srcOrd="1" destOrd="0" presId="urn:microsoft.com/office/officeart/2005/8/layout/hProcess6"/>
    <dgm:cxn modelId="{DCFEF31E-C0B7-48FA-8348-F1E3576F1D36}" type="presOf" srcId="{8DB3673A-1FB4-4230-9129-2F630C046F7A}" destId="{493E8DDC-FB4F-479C-B6D3-EC8C78C12EEC}" srcOrd="1" destOrd="0" presId="urn:microsoft.com/office/officeart/2005/8/layout/hProcess6"/>
    <dgm:cxn modelId="{D84382E0-96E5-4E39-8A8F-A316EE0D527E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DB4A90ED-83E1-44FE-9B09-B24E490EEC78}" type="presOf" srcId="{A83CD0B5-99BC-4BE5-BEB2-E6030DA5E9B8}" destId="{1FA1B9C7-0E34-4A44-A18B-216DF888F0C5}" srcOrd="0" destOrd="0" presId="urn:microsoft.com/office/officeart/2005/8/layout/hProcess6"/>
    <dgm:cxn modelId="{4C465946-8FF3-4854-8909-BA989C02A91E}" type="presOf" srcId="{99708AB0-1646-4132-BB14-3DF8F6758D28}" destId="{0A88A3E8-7701-48D6-969C-59DBA88CA534}" srcOrd="0" destOrd="0" presId="urn:microsoft.com/office/officeart/2005/8/layout/hProcess6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79338311-64ED-4568-B93E-A93A03665D8B}" type="presParOf" srcId="{DFB0D441-0B51-4119-A4EA-2C95C6F52CAD}" destId="{43654DF6-E018-4ED3-B633-3B2651E35CF5}" srcOrd="0" destOrd="0" presId="urn:microsoft.com/office/officeart/2005/8/layout/hProcess6"/>
    <dgm:cxn modelId="{91EB1E66-7668-4629-82BB-8F0C9ACEA9B0}" type="presParOf" srcId="{43654DF6-E018-4ED3-B633-3B2651E35CF5}" destId="{B0D32EEB-1CC2-427D-8466-60D47ABB5F2C}" srcOrd="0" destOrd="0" presId="urn:microsoft.com/office/officeart/2005/8/layout/hProcess6"/>
    <dgm:cxn modelId="{0D3C6269-8282-4C4B-B2D7-56A154569C5E}" type="presParOf" srcId="{43654DF6-E018-4ED3-B633-3B2651E35CF5}" destId="{B0B6F61C-C060-4C4C-96BF-4EE40B41E6A0}" srcOrd="1" destOrd="0" presId="urn:microsoft.com/office/officeart/2005/8/layout/hProcess6"/>
    <dgm:cxn modelId="{B3AC4F36-C76D-4B32-A6C4-16B0F65ABC88}" type="presParOf" srcId="{43654DF6-E018-4ED3-B633-3B2651E35CF5}" destId="{493E8DDC-FB4F-479C-B6D3-EC8C78C12EEC}" srcOrd="2" destOrd="0" presId="urn:microsoft.com/office/officeart/2005/8/layout/hProcess6"/>
    <dgm:cxn modelId="{01D98BA1-FA06-46D7-91AA-71EFD8C10268}" type="presParOf" srcId="{43654DF6-E018-4ED3-B633-3B2651E35CF5}" destId="{E644A287-01BC-4CF5-B466-30846E7BBA7F}" srcOrd="3" destOrd="0" presId="urn:microsoft.com/office/officeart/2005/8/layout/hProcess6"/>
    <dgm:cxn modelId="{B07240F3-5FFB-4F9A-970D-72D86E22C80D}" type="presParOf" srcId="{DFB0D441-0B51-4119-A4EA-2C95C6F52CAD}" destId="{140D4898-DA02-4229-B01B-5DC1E2019E64}" srcOrd="1" destOrd="0" presId="urn:microsoft.com/office/officeart/2005/8/layout/hProcess6"/>
    <dgm:cxn modelId="{8C4C739F-85F6-418F-A88E-19CF6C0F69B6}" type="presParOf" srcId="{DFB0D441-0B51-4119-A4EA-2C95C6F52CAD}" destId="{B1E9E25E-78B8-46E7-9CB6-E90F48349CF9}" srcOrd="2" destOrd="0" presId="urn:microsoft.com/office/officeart/2005/8/layout/hProcess6"/>
    <dgm:cxn modelId="{1BB585C8-40AF-4453-93B8-34EC728A75E5}" type="presParOf" srcId="{B1E9E25E-78B8-46E7-9CB6-E90F48349CF9}" destId="{754077AE-D366-45EF-AECB-3479D724F6D6}" srcOrd="0" destOrd="0" presId="urn:microsoft.com/office/officeart/2005/8/layout/hProcess6"/>
    <dgm:cxn modelId="{BD75D6FC-CD9C-44B2-8040-E8891C97DD49}" type="presParOf" srcId="{B1E9E25E-78B8-46E7-9CB6-E90F48349CF9}" destId="{1FA1B9C7-0E34-4A44-A18B-216DF888F0C5}" srcOrd="1" destOrd="0" presId="urn:microsoft.com/office/officeart/2005/8/layout/hProcess6"/>
    <dgm:cxn modelId="{709A2B66-5231-420D-8BF2-8600088BEBD9}" type="presParOf" srcId="{B1E9E25E-78B8-46E7-9CB6-E90F48349CF9}" destId="{F125536A-C7C4-4ECE-8B6D-D4E95D24701B}" srcOrd="2" destOrd="0" presId="urn:microsoft.com/office/officeart/2005/8/layout/hProcess6"/>
    <dgm:cxn modelId="{ED3D75FB-6300-4746-8EDB-36D3DCA4BEEB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записать в JSON-объект результаты поиска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742E7A-4A37-43B2-90F4-BFD4CFC86DC2}" type="presOf" srcId="{A83CD0B5-99BC-4BE5-BEB2-E6030DA5E9B8}" destId="{F125536A-C7C4-4ECE-8B6D-D4E95D24701B}" srcOrd="1" destOrd="0" presId="urn:microsoft.com/office/officeart/2005/8/layout/hProcess6"/>
    <dgm:cxn modelId="{1D8E64E6-840C-4915-94A7-203AE3039FCA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961C8D6A-6E67-47A4-9439-B9C76B6CADD0}" type="presOf" srcId="{99708AB0-1646-4132-BB14-3DF8F6758D28}" destId="{0A88A3E8-7701-48D6-969C-59DBA88CA534}" srcOrd="0" destOrd="0" presId="urn:microsoft.com/office/officeart/2005/8/layout/hProcess6"/>
    <dgm:cxn modelId="{3EC19E44-BFA0-42D1-B9FC-80979AC46FA4}" type="presOf" srcId="{8DB3673A-1FB4-4230-9129-2F630C046F7A}" destId="{493E8DDC-FB4F-479C-B6D3-EC8C78C12EEC}" srcOrd="1" destOrd="0" presId="urn:microsoft.com/office/officeart/2005/8/layout/hProcess6"/>
    <dgm:cxn modelId="{BE4B9705-D8DE-4AEB-9273-7FD12D174FBD}" type="presOf" srcId="{A83CD0B5-99BC-4BE5-BEB2-E6030DA5E9B8}" destId="{1FA1B9C7-0E34-4A44-A18B-216DF888F0C5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2734282E-0652-4E54-B19F-8FBCF29FDA44}" type="presOf" srcId="{8DB3673A-1FB4-4230-9129-2F630C046F7A}" destId="{B0B6F61C-C060-4C4C-96BF-4EE40B41E6A0}" srcOrd="0" destOrd="0" presId="urn:microsoft.com/office/officeart/2005/8/layout/hProcess6"/>
    <dgm:cxn modelId="{17A4D829-0461-4257-8DC7-A70CB596AFC7}" type="presOf" srcId="{96B43729-32E7-4966-82B3-07411DB75AAD}" destId="{E644A287-01BC-4CF5-B466-30846E7BBA7F}" srcOrd="0" destOrd="0" presId="urn:microsoft.com/office/officeart/2005/8/layout/hProcess6"/>
    <dgm:cxn modelId="{17AAA7C2-23A6-4282-A6FC-EAA5BAD54DA3}" type="presParOf" srcId="{DFB0D441-0B51-4119-A4EA-2C95C6F52CAD}" destId="{43654DF6-E018-4ED3-B633-3B2651E35CF5}" srcOrd="0" destOrd="0" presId="urn:microsoft.com/office/officeart/2005/8/layout/hProcess6"/>
    <dgm:cxn modelId="{F83B71F9-B105-4519-8366-1DD5264DAFB6}" type="presParOf" srcId="{43654DF6-E018-4ED3-B633-3B2651E35CF5}" destId="{B0D32EEB-1CC2-427D-8466-60D47ABB5F2C}" srcOrd="0" destOrd="0" presId="urn:microsoft.com/office/officeart/2005/8/layout/hProcess6"/>
    <dgm:cxn modelId="{42062BEB-7B59-4E38-9AAF-BC3694ACE1D0}" type="presParOf" srcId="{43654DF6-E018-4ED3-B633-3B2651E35CF5}" destId="{B0B6F61C-C060-4C4C-96BF-4EE40B41E6A0}" srcOrd="1" destOrd="0" presId="urn:microsoft.com/office/officeart/2005/8/layout/hProcess6"/>
    <dgm:cxn modelId="{2B4C92B7-B5C6-4029-8F37-E9FE0F7638ED}" type="presParOf" srcId="{43654DF6-E018-4ED3-B633-3B2651E35CF5}" destId="{493E8DDC-FB4F-479C-B6D3-EC8C78C12EEC}" srcOrd="2" destOrd="0" presId="urn:microsoft.com/office/officeart/2005/8/layout/hProcess6"/>
    <dgm:cxn modelId="{F442B09E-A7F1-47E7-A525-8E69255D37E8}" type="presParOf" srcId="{43654DF6-E018-4ED3-B633-3B2651E35CF5}" destId="{E644A287-01BC-4CF5-B466-30846E7BBA7F}" srcOrd="3" destOrd="0" presId="urn:microsoft.com/office/officeart/2005/8/layout/hProcess6"/>
    <dgm:cxn modelId="{69C889E4-45CA-47C2-AB5B-476620F620BD}" type="presParOf" srcId="{DFB0D441-0B51-4119-A4EA-2C95C6F52CAD}" destId="{140D4898-DA02-4229-B01B-5DC1E2019E64}" srcOrd="1" destOrd="0" presId="urn:microsoft.com/office/officeart/2005/8/layout/hProcess6"/>
    <dgm:cxn modelId="{FA94E49C-8FDF-4E61-ABAA-796BAEB5BC4A}" type="presParOf" srcId="{DFB0D441-0B51-4119-A4EA-2C95C6F52CAD}" destId="{B1E9E25E-78B8-46E7-9CB6-E90F48349CF9}" srcOrd="2" destOrd="0" presId="urn:microsoft.com/office/officeart/2005/8/layout/hProcess6"/>
    <dgm:cxn modelId="{705E13E5-53F8-4546-BBAC-DB1D95BCFC80}" type="presParOf" srcId="{B1E9E25E-78B8-46E7-9CB6-E90F48349CF9}" destId="{754077AE-D366-45EF-AECB-3479D724F6D6}" srcOrd="0" destOrd="0" presId="urn:microsoft.com/office/officeart/2005/8/layout/hProcess6"/>
    <dgm:cxn modelId="{D805BAAD-7FE5-4D74-9017-3FF23ABAD305}" type="presParOf" srcId="{B1E9E25E-78B8-46E7-9CB6-E90F48349CF9}" destId="{1FA1B9C7-0E34-4A44-A18B-216DF888F0C5}" srcOrd="1" destOrd="0" presId="urn:microsoft.com/office/officeart/2005/8/layout/hProcess6"/>
    <dgm:cxn modelId="{00B9B591-3B5E-4265-B0E6-6A3F772C8CD3}" type="presParOf" srcId="{B1E9E25E-78B8-46E7-9CB6-E90F48349CF9}" destId="{F125536A-C7C4-4ECE-8B6D-D4E95D24701B}" srcOrd="2" destOrd="0" presId="urn:microsoft.com/office/officeart/2005/8/layout/hProcess6"/>
    <dgm:cxn modelId="{4DFBD6E6-C165-465C-961B-EC858EC3BE82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получить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 custLinFactNeighborX="4106" custLinFactNeighborY="-1606">
        <dgm:presLayoutVars>
          <dgm:bulletEnabled val="1"/>
        </dgm:presLayoutVars>
      </dgm:prSet>
      <dgm:spPr>
        <a:solidFill>
          <a:schemeClr val="bg2"/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41B42A-FF96-4D1A-BFF2-E1B547B95CC7}" type="presOf" srcId="{99708AB0-1646-4132-BB14-3DF8F6758D28}" destId="{0A88A3E8-7701-48D6-969C-59DBA88CA534}" srcOrd="0" destOrd="0" presId="urn:microsoft.com/office/officeart/2005/8/layout/hProcess6"/>
    <dgm:cxn modelId="{F64B3086-F8CB-4217-BC70-4359B120388B}" type="presOf" srcId="{96B43729-32E7-4966-82B3-07411DB75AAD}" destId="{E644A287-01BC-4CF5-B466-30846E7BBA7F}" srcOrd="0" destOrd="0" presId="urn:microsoft.com/office/officeart/2005/8/layout/hProcess6"/>
    <dgm:cxn modelId="{C409B337-70AD-41CA-8D75-779BEED49CA1}" type="presOf" srcId="{07803589-D453-48D7-A432-990B1722E9A2}" destId="{18B87B03-25AC-4DAC-8711-93139D44A946}" srcOrd="0" destOrd="0" presId="urn:microsoft.com/office/officeart/2005/8/layout/hProcess6"/>
    <dgm:cxn modelId="{0EB9CE65-DEE4-46CF-84B6-813F51DCBBC0}" type="presOf" srcId="{8DB3673A-1FB4-4230-9129-2F630C046F7A}" destId="{493E8DDC-FB4F-479C-B6D3-EC8C78C12EEC}" srcOrd="1" destOrd="0" presId="urn:microsoft.com/office/officeart/2005/8/layout/hProcess6"/>
    <dgm:cxn modelId="{0FD57EE2-82A1-4C80-8CF1-B75C7282B889}" type="presOf" srcId="{A83CD0B5-99BC-4BE5-BEB2-E6030DA5E9B8}" destId="{F125536A-C7C4-4ECE-8B6D-D4E95D24701B}" srcOrd="1" destOrd="0" presId="urn:microsoft.com/office/officeart/2005/8/layout/hProcess6"/>
    <dgm:cxn modelId="{45CA74A8-92FB-432A-ACAD-C4E62E052E0F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7A5458CE-4F3E-4A2C-850A-5B53E0FB5D28}" type="presOf" srcId="{A83CD0B5-99BC-4BE5-BEB2-E6030DA5E9B8}" destId="{1FA1B9C7-0E34-4A44-A18B-216DF888F0C5}" srcOrd="0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A0B6B183-F121-4AF6-8C72-45C125F8FE2D}" type="presOf" srcId="{8DB3673A-1FB4-4230-9129-2F630C046F7A}" destId="{B0B6F61C-C060-4C4C-96BF-4EE40B41E6A0}" srcOrd="0" destOrd="0" presId="urn:microsoft.com/office/officeart/2005/8/layout/hProcess6"/>
    <dgm:cxn modelId="{21D087E2-532C-4D05-8EEC-713AE0FE0B33}" type="presParOf" srcId="{DFB0D441-0B51-4119-A4EA-2C95C6F52CAD}" destId="{43654DF6-E018-4ED3-B633-3B2651E35CF5}" srcOrd="0" destOrd="0" presId="urn:microsoft.com/office/officeart/2005/8/layout/hProcess6"/>
    <dgm:cxn modelId="{2EE6157F-1729-425F-8B72-511625EF018D}" type="presParOf" srcId="{43654DF6-E018-4ED3-B633-3B2651E35CF5}" destId="{B0D32EEB-1CC2-427D-8466-60D47ABB5F2C}" srcOrd="0" destOrd="0" presId="urn:microsoft.com/office/officeart/2005/8/layout/hProcess6"/>
    <dgm:cxn modelId="{341234B2-E5F1-448F-891A-0AC5FEDF791E}" type="presParOf" srcId="{43654DF6-E018-4ED3-B633-3B2651E35CF5}" destId="{B0B6F61C-C060-4C4C-96BF-4EE40B41E6A0}" srcOrd="1" destOrd="0" presId="urn:microsoft.com/office/officeart/2005/8/layout/hProcess6"/>
    <dgm:cxn modelId="{4292A921-6194-497B-83EB-559F9C487243}" type="presParOf" srcId="{43654DF6-E018-4ED3-B633-3B2651E35CF5}" destId="{493E8DDC-FB4F-479C-B6D3-EC8C78C12EEC}" srcOrd="2" destOrd="0" presId="urn:microsoft.com/office/officeart/2005/8/layout/hProcess6"/>
    <dgm:cxn modelId="{343A2A9C-5D7B-4CFA-AD3B-F849B5704BE5}" type="presParOf" srcId="{43654DF6-E018-4ED3-B633-3B2651E35CF5}" destId="{E644A287-01BC-4CF5-B466-30846E7BBA7F}" srcOrd="3" destOrd="0" presId="urn:microsoft.com/office/officeart/2005/8/layout/hProcess6"/>
    <dgm:cxn modelId="{90CFA7D6-F024-4121-AFBB-04D92512CDFC}" type="presParOf" srcId="{DFB0D441-0B51-4119-A4EA-2C95C6F52CAD}" destId="{140D4898-DA02-4229-B01B-5DC1E2019E64}" srcOrd="1" destOrd="0" presId="urn:microsoft.com/office/officeart/2005/8/layout/hProcess6"/>
    <dgm:cxn modelId="{378F4F98-7E7F-44C6-B92A-53E0889308AF}" type="presParOf" srcId="{DFB0D441-0B51-4119-A4EA-2C95C6F52CAD}" destId="{B1E9E25E-78B8-46E7-9CB6-E90F48349CF9}" srcOrd="2" destOrd="0" presId="urn:microsoft.com/office/officeart/2005/8/layout/hProcess6"/>
    <dgm:cxn modelId="{1F2D131C-38A9-435C-A1D2-D470F9786B89}" type="presParOf" srcId="{B1E9E25E-78B8-46E7-9CB6-E90F48349CF9}" destId="{754077AE-D366-45EF-AECB-3479D724F6D6}" srcOrd="0" destOrd="0" presId="urn:microsoft.com/office/officeart/2005/8/layout/hProcess6"/>
    <dgm:cxn modelId="{6262AFCF-1802-42AE-B4EA-FA2AE7C0CBF8}" type="presParOf" srcId="{B1E9E25E-78B8-46E7-9CB6-E90F48349CF9}" destId="{1FA1B9C7-0E34-4A44-A18B-216DF888F0C5}" srcOrd="1" destOrd="0" presId="urn:microsoft.com/office/officeart/2005/8/layout/hProcess6"/>
    <dgm:cxn modelId="{1E45F242-A700-4EBE-B10F-8515E051BCB1}" type="presParOf" srcId="{B1E9E25E-78B8-46E7-9CB6-E90F48349CF9}" destId="{F125536A-C7C4-4ECE-8B6D-D4E95D24701B}" srcOrd="2" destOrd="0" presId="urn:microsoft.com/office/officeart/2005/8/layout/hProcess6"/>
    <dgm:cxn modelId="{F6DB2622-8107-4B24-AE11-357C89E01E3A}" type="presParOf" srcId="{B1E9E25E-78B8-46E7-9CB6-E90F48349CF9}" destId="{0A88A3E8-7701-48D6-969C-59DBA88CA534}" srcOrd="3" destOrd="0" presId="urn:microsoft.com/office/officeart/2005/8/layout/hProcess6"/>
    <dgm:cxn modelId="{839934C2-FB0E-4B23-9F7B-6AAF9D020CDD}" type="presParOf" srcId="{DFB0D441-0B51-4119-A4EA-2C95C6F52CAD}" destId="{F3108C58-D776-4099-BE02-CF4208FB9CC3}" srcOrd="3" destOrd="0" presId="urn:microsoft.com/office/officeart/2005/8/layout/hProcess6"/>
    <dgm:cxn modelId="{61ADD99C-AD24-4BD6-8D4D-7E7BAE7123C2}" type="presParOf" srcId="{DFB0D441-0B51-4119-A4EA-2C95C6F52CAD}" destId="{BB45E4EC-1CC9-4F9E-8F7F-23BB47DA9CD4}" srcOrd="4" destOrd="0" presId="urn:microsoft.com/office/officeart/2005/8/layout/hProcess6"/>
    <dgm:cxn modelId="{0D85023C-212C-4AD3-8C50-E3599A79B00C}" type="presParOf" srcId="{BB45E4EC-1CC9-4F9E-8F7F-23BB47DA9CD4}" destId="{60C838F3-784D-48D5-9890-0D8567F2A8E9}" srcOrd="0" destOrd="0" presId="urn:microsoft.com/office/officeart/2005/8/layout/hProcess6"/>
    <dgm:cxn modelId="{DB630DBD-EB3D-4593-9F93-9646210D5D23}" type="presParOf" srcId="{BB45E4EC-1CC9-4F9E-8F7F-23BB47DA9CD4}" destId="{DD91B7DA-3D09-40A2-870E-D63ED550DC00}" srcOrd="1" destOrd="0" presId="urn:microsoft.com/office/officeart/2005/8/layout/hProcess6"/>
    <dgm:cxn modelId="{B4135F83-76D7-445C-BF09-307AF1C75BE7}" type="presParOf" srcId="{BB45E4EC-1CC9-4F9E-8F7F-23BB47DA9CD4}" destId="{F8ED965C-CC1D-4016-9EDD-9E5620D13E48}" srcOrd="2" destOrd="0" presId="urn:microsoft.com/office/officeart/2005/8/layout/hProcess6"/>
    <dgm:cxn modelId="{6D51423E-27E7-4EA2-8592-9C41B45B39D4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7E30A3-236D-4B79-B31D-57B2B8028FA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760F338A-0B21-4C8D-8073-308CE7AFDB64}">
      <dgm:prSet phldrT="[Текст]" phldr="1"/>
      <dgm:spPr/>
      <dgm:t>
        <a:bodyPr/>
        <a:lstStyle/>
        <a:p>
          <a:endParaRPr lang="ru-RU"/>
        </a:p>
      </dgm:t>
    </dgm:pt>
    <dgm:pt modelId="{F023E250-4D7B-454D-88CE-6A34E6F6B1AE}" type="parTrans" cxnId="{69CFC9B1-96F8-4A54-9DB1-1C1491A83AA4}">
      <dgm:prSet/>
      <dgm:spPr/>
      <dgm:t>
        <a:bodyPr/>
        <a:lstStyle/>
        <a:p>
          <a:endParaRPr lang="ru-RU"/>
        </a:p>
      </dgm:t>
    </dgm:pt>
    <dgm:pt modelId="{7668CB60-F8AD-401F-A179-1BC6FCB02C0A}" type="sibTrans" cxnId="{69CFC9B1-96F8-4A54-9DB1-1C1491A83AA4}">
      <dgm:prSet/>
      <dgm:spPr/>
      <dgm:t>
        <a:bodyPr/>
        <a:lstStyle/>
        <a:p>
          <a:endParaRPr lang="ru-RU"/>
        </a:p>
      </dgm:t>
    </dgm:pt>
    <dgm:pt modelId="{5692516F-9C37-4999-B595-65CBC561067D}">
      <dgm:prSet phldrT="[Текст]" phldr="1"/>
      <dgm:spPr/>
      <dgm:t>
        <a:bodyPr/>
        <a:lstStyle/>
        <a:p>
          <a:endParaRPr lang="ru-RU"/>
        </a:p>
      </dgm:t>
    </dgm:pt>
    <dgm:pt modelId="{6BFC3AC8-713F-4E30-89C6-D93531EFDD72}" type="parTrans" cxnId="{32C5FBDB-F1BD-4283-A2A2-8BC8BB74CFBD}">
      <dgm:prSet/>
      <dgm:spPr/>
      <dgm:t>
        <a:bodyPr/>
        <a:lstStyle/>
        <a:p>
          <a:endParaRPr lang="ru-RU"/>
        </a:p>
      </dgm:t>
    </dgm:pt>
    <dgm:pt modelId="{47AE2194-B122-45A8-907B-ED2ABC62A1E4}" type="sibTrans" cxnId="{32C5FBDB-F1BD-4283-A2A2-8BC8BB74CFBD}">
      <dgm:prSet/>
      <dgm:spPr/>
      <dgm:t>
        <a:bodyPr/>
        <a:lstStyle/>
        <a:p>
          <a:endParaRPr lang="ru-RU"/>
        </a:p>
      </dgm:t>
    </dgm:pt>
    <dgm:pt modelId="{83CD6D0E-6253-41C6-9EAF-81AE39CB9D9D}">
      <dgm:prSet phldrT="[Текст]" phldr="1"/>
      <dgm:spPr/>
      <dgm:t>
        <a:bodyPr/>
        <a:lstStyle/>
        <a:p>
          <a:endParaRPr lang="ru-RU"/>
        </a:p>
      </dgm:t>
    </dgm:pt>
    <dgm:pt modelId="{47520CD3-C204-4525-AB6B-E5DE1E2C9581}" type="parTrans" cxnId="{1BCE1DB8-852E-4076-9FC4-517D41EAA103}">
      <dgm:prSet/>
      <dgm:spPr/>
      <dgm:t>
        <a:bodyPr/>
        <a:lstStyle/>
        <a:p>
          <a:endParaRPr lang="ru-RU"/>
        </a:p>
      </dgm:t>
    </dgm:pt>
    <dgm:pt modelId="{8910FAF0-B7BE-45CA-AD8E-44248BADE365}" type="sibTrans" cxnId="{1BCE1DB8-852E-4076-9FC4-517D41EAA103}">
      <dgm:prSet/>
      <dgm:spPr/>
      <dgm:t>
        <a:bodyPr/>
        <a:lstStyle/>
        <a:p>
          <a:endParaRPr lang="ru-RU"/>
        </a:p>
      </dgm:t>
    </dgm:pt>
    <dgm:pt modelId="{9B33B1CC-66F4-4AAA-846D-249FB4D50659}">
      <dgm:prSet phldrT="[Текст]" phldr="1"/>
      <dgm:spPr/>
      <dgm:t>
        <a:bodyPr/>
        <a:lstStyle/>
        <a:p>
          <a:endParaRPr lang="ru-RU"/>
        </a:p>
      </dgm:t>
    </dgm:pt>
    <dgm:pt modelId="{5E2096E7-9742-43A4-9BB2-84FF99D565FC}" type="parTrans" cxnId="{9CB06D9B-8183-4433-BE4B-7CA05F4C9314}">
      <dgm:prSet/>
      <dgm:spPr/>
      <dgm:t>
        <a:bodyPr/>
        <a:lstStyle/>
        <a:p>
          <a:endParaRPr lang="ru-RU"/>
        </a:p>
      </dgm:t>
    </dgm:pt>
    <dgm:pt modelId="{7E415396-34A7-4BA1-B038-BADA3F25E00D}" type="sibTrans" cxnId="{9CB06D9B-8183-4433-BE4B-7CA05F4C9314}">
      <dgm:prSet/>
      <dgm:spPr/>
      <dgm:t>
        <a:bodyPr/>
        <a:lstStyle/>
        <a:p>
          <a:endParaRPr lang="ru-RU"/>
        </a:p>
      </dgm:t>
    </dgm:pt>
    <dgm:pt modelId="{0314A8ED-6404-47C2-9E8E-71104968CDD3}">
      <dgm:prSet phldrT="[Текст]" phldr="1"/>
      <dgm:spPr/>
      <dgm:t>
        <a:bodyPr/>
        <a:lstStyle/>
        <a:p>
          <a:endParaRPr lang="ru-RU"/>
        </a:p>
      </dgm:t>
    </dgm:pt>
    <dgm:pt modelId="{BFB8E420-BBE3-4B39-9255-5F91B865553F}" type="parTrans" cxnId="{02C851DA-86D0-488F-85E3-6DA4F6986C60}">
      <dgm:prSet/>
      <dgm:spPr/>
      <dgm:t>
        <a:bodyPr/>
        <a:lstStyle/>
        <a:p>
          <a:endParaRPr lang="ru-RU"/>
        </a:p>
      </dgm:t>
    </dgm:pt>
    <dgm:pt modelId="{D5E3E63D-4FE3-48F1-9A0A-523344912038}" type="sibTrans" cxnId="{02C851DA-86D0-488F-85E3-6DA4F6986C60}">
      <dgm:prSet/>
      <dgm:spPr/>
      <dgm:t>
        <a:bodyPr/>
        <a:lstStyle/>
        <a:p>
          <a:endParaRPr lang="ru-RU"/>
        </a:p>
      </dgm:t>
    </dgm:pt>
    <dgm:pt modelId="{CA56D1AC-77F2-4CEA-85FC-7CC4E1A4EC15}">
      <dgm:prSet phldrT="[Текст]" phldr="1"/>
      <dgm:spPr/>
      <dgm:t>
        <a:bodyPr/>
        <a:lstStyle/>
        <a:p>
          <a:endParaRPr lang="ru-RU"/>
        </a:p>
      </dgm:t>
    </dgm:pt>
    <dgm:pt modelId="{E19D255F-E1D3-479E-9AE5-D4DEC997763F}" type="parTrans" cxnId="{F9BF24EF-56A2-4C2B-B8E6-24737508D1E8}">
      <dgm:prSet/>
      <dgm:spPr/>
      <dgm:t>
        <a:bodyPr/>
        <a:lstStyle/>
        <a:p>
          <a:endParaRPr lang="ru-RU"/>
        </a:p>
      </dgm:t>
    </dgm:pt>
    <dgm:pt modelId="{24CE723F-BF71-4C6D-BCEB-480EF2D5F000}" type="sibTrans" cxnId="{F9BF24EF-56A2-4C2B-B8E6-24737508D1E8}">
      <dgm:prSet/>
      <dgm:spPr/>
      <dgm:t>
        <a:bodyPr/>
        <a:lstStyle/>
        <a:p>
          <a:endParaRPr lang="ru-RU"/>
        </a:p>
      </dgm:t>
    </dgm:pt>
    <dgm:pt modelId="{15AF5C27-F96D-4627-B4EB-1682114BFFCB}">
      <dgm:prSet phldrT="[Текст]" phldr="1"/>
      <dgm:spPr/>
      <dgm:t>
        <a:bodyPr/>
        <a:lstStyle/>
        <a:p>
          <a:endParaRPr lang="ru-RU"/>
        </a:p>
      </dgm:t>
    </dgm:pt>
    <dgm:pt modelId="{E6C9B780-E879-40DD-98B1-AB09CD0F8852}" type="parTrans" cxnId="{0C4E12C9-19F8-415F-9D81-D69C5ED43489}">
      <dgm:prSet/>
      <dgm:spPr/>
      <dgm:t>
        <a:bodyPr/>
        <a:lstStyle/>
        <a:p>
          <a:endParaRPr lang="ru-RU"/>
        </a:p>
      </dgm:t>
    </dgm:pt>
    <dgm:pt modelId="{17111F5E-66C1-4DF5-BD35-017387182D32}" type="sibTrans" cxnId="{0C4E12C9-19F8-415F-9D81-D69C5ED43489}">
      <dgm:prSet/>
      <dgm:spPr/>
      <dgm:t>
        <a:bodyPr/>
        <a:lstStyle/>
        <a:p>
          <a:endParaRPr lang="ru-RU"/>
        </a:p>
      </dgm:t>
    </dgm:pt>
    <dgm:pt modelId="{21022DCB-8F51-48A6-A811-D992EF6D17DC}">
      <dgm:prSet phldrT="[Текст]" phldr="1"/>
      <dgm:spPr/>
      <dgm:t>
        <a:bodyPr/>
        <a:lstStyle/>
        <a:p>
          <a:endParaRPr lang="ru-RU"/>
        </a:p>
      </dgm:t>
    </dgm:pt>
    <dgm:pt modelId="{29CC23EF-B4E6-4CD7-AD1E-B289D1398ADB}" type="parTrans" cxnId="{C924CAEB-92E8-4C1C-AD7E-EB8B83C4BCF6}">
      <dgm:prSet/>
      <dgm:spPr/>
      <dgm:t>
        <a:bodyPr/>
        <a:lstStyle/>
        <a:p>
          <a:endParaRPr lang="ru-RU"/>
        </a:p>
      </dgm:t>
    </dgm:pt>
    <dgm:pt modelId="{DAC46346-1714-4A38-8D53-31931A99AE04}" type="sibTrans" cxnId="{C924CAEB-92E8-4C1C-AD7E-EB8B83C4BCF6}">
      <dgm:prSet/>
      <dgm:spPr/>
      <dgm:t>
        <a:bodyPr/>
        <a:lstStyle/>
        <a:p>
          <a:endParaRPr lang="ru-RU"/>
        </a:p>
      </dgm:t>
    </dgm:pt>
    <dgm:pt modelId="{49F48EA4-DDC1-4B78-8762-6F485BE0E7D5}">
      <dgm:prSet phldrT="[Текст]" phldr="1"/>
      <dgm:spPr/>
      <dgm:t>
        <a:bodyPr/>
        <a:lstStyle/>
        <a:p>
          <a:endParaRPr lang="ru-RU"/>
        </a:p>
      </dgm:t>
    </dgm:pt>
    <dgm:pt modelId="{8237D61C-5F9B-4E50-BCA1-A41E25547CF0}" type="parTrans" cxnId="{AF26FB36-3FC8-43FC-B51C-22B203516F9C}">
      <dgm:prSet/>
      <dgm:spPr/>
      <dgm:t>
        <a:bodyPr/>
        <a:lstStyle/>
        <a:p>
          <a:endParaRPr lang="ru-RU"/>
        </a:p>
      </dgm:t>
    </dgm:pt>
    <dgm:pt modelId="{39CE0728-621F-4BCB-B4B4-003FBA390184}" type="sibTrans" cxnId="{AF26FB36-3FC8-43FC-B51C-22B203516F9C}">
      <dgm:prSet/>
      <dgm:spPr/>
      <dgm:t>
        <a:bodyPr/>
        <a:lstStyle/>
        <a:p>
          <a:endParaRPr lang="ru-RU"/>
        </a:p>
      </dgm:t>
    </dgm:pt>
    <dgm:pt modelId="{A34641BA-1901-4CD2-8E90-A39AB9015536}" type="pres">
      <dgm:prSet presAssocID="{027E30A3-236D-4B79-B31D-57B2B8028FAE}" presName="Name0" presStyleCnt="0">
        <dgm:presLayoutVars>
          <dgm:dir/>
          <dgm:resizeHandles val="exact"/>
        </dgm:presLayoutVars>
      </dgm:prSet>
      <dgm:spPr/>
    </dgm:pt>
    <dgm:pt modelId="{BF7B1D8C-3575-4263-9F63-579F6CBC0A0E}" type="pres">
      <dgm:prSet presAssocID="{760F338A-0B21-4C8D-8073-308CE7AFDB64}" presName="composite" presStyleCnt="0"/>
      <dgm:spPr/>
    </dgm:pt>
    <dgm:pt modelId="{9007CCC9-62FA-4BF8-BC1B-1742332E7490}" type="pres">
      <dgm:prSet presAssocID="{760F338A-0B21-4C8D-8073-308CE7AFDB64}" presName="imagSh" presStyleLbl="bgImgPlace1" presStyleIdx="0" presStyleCnt="3"/>
      <dgm:spPr/>
    </dgm:pt>
    <dgm:pt modelId="{7436D173-27E0-40D2-B413-52C4A15451DD}" type="pres">
      <dgm:prSet presAssocID="{760F338A-0B21-4C8D-8073-308CE7AFDB64}" presName="txNode" presStyleLbl="node1" presStyleIdx="0" presStyleCnt="3">
        <dgm:presLayoutVars>
          <dgm:bulletEnabled val="1"/>
        </dgm:presLayoutVars>
      </dgm:prSet>
      <dgm:spPr/>
    </dgm:pt>
    <dgm:pt modelId="{A9E8C83E-2C35-49F4-A158-31A34E479288}" type="pres">
      <dgm:prSet presAssocID="{7668CB60-F8AD-401F-A179-1BC6FCB02C0A}" presName="sibTrans" presStyleLbl="sibTrans2D1" presStyleIdx="0" presStyleCnt="2"/>
      <dgm:spPr/>
    </dgm:pt>
    <dgm:pt modelId="{2053202E-69F2-410E-B2C5-1F29818AF1AC}" type="pres">
      <dgm:prSet presAssocID="{7668CB60-F8AD-401F-A179-1BC6FCB02C0A}" presName="connTx" presStyleLbl="sibTrans2D1" presStyleIdx="0" presStyleCnt="2"/>
      <dgm:spPr/>
    </dgm:pt>
    <dgm:pt modelId="{9D601210-CA88-4585-8A7C-FC988A3120F1}" type="pres">
      <dgm:prSet presAssocID="{9B33B1CC-66F4-4AAA-846D-249FB4D50659}" presName="composite" presStyleCnt="0"/>
      <dgm:spPr/>
    </dgm:pt>
    <dgm:pt modelId="{A1C90A83-0560-429C-BDF8-566F261D6748}" type="pres">
      <dgm:prSet presAssocID="{9B33B1CC-66F4-4AAA-846D-249FB4D50659}" presName="imagSh" presStyleLbl="bgImgPlace1" presStyleIdx="1" presStyleCnt="3"/>
      <dgm:spPr/>
    </dgm:pt>
    <dgm:pt modelId="{B10AB445-88A2-4946-A216-D2A5E4DBE459}" type="pres">
      <dgm:prSet presAssocID="{9B33B1CC-66F4-4AAA-846D-249FB4D50659}" presName="txNode" presStyleLbl="node1" presStyleIdx="1" presStyleCnt="3">
        <dgm:presLayoutVars>
          <dgm:bulletEnabled val="1"/>
        </dgm:presLayoutVars>
      </dgm:prSet>
      <dgm:spPr/>
    </dgm:pt>
    <dgm:pt modelId="{DADD8E6F-F48E-47D9-A01F-E41516BF2B5C}" type="pres">
      <dgm:prSet presAssocID="{7E415396-34A7-4BA1-B038-BADA3F25E00D}" presName="sibTrans" presStyleLbl="sibTrans2D1" presStyleIdx="1" presStyleCnt="2"/>
      <dgm:spPr/>
    </dgm:pt>
    <dgm:pt modelId="{DEAD7210-0E30-444A-B3F1-B89C93BE3BBF}" type="pres">
      <dgm:prSet presAssocID="{7E415396-34A7-4BA1-B038-BADA3F25E00D}" presName="connTx" presStyleLbl="sibTrans2D1" presStyleIdx="1" presStyleCnt="2"/>
      <dgm:spPr/>
    </dgm:pt>
    <dgm:pt modelId="{6C77F872-8BA8-4104-90EC-9A5FA791F5C4}" type="pres">
      <dgm:prSet presAssocID="{15AF5C27-F96D-4627-B4EB-1682114BFFCB}" presName="composite" presStyleCnt="0"/>
      <dgm:spPr/>
    </dgm:pt>
    <dgm:pt modelId="{8D493300-5C1E-4AD1-8E27-3479FBFE62A8}" type="pres">
      <dgm:prSet presAssocID="{15AF5C27-F96D-4627-B4EB-1682114BFFCB}" presName="imagSh" presStyleLbl="bgImgPlace1" presStyleIdx="2" presStyleCnt="3"/>
      <dgm:spPr/>
    </dgm:pt>
    <dgm:pt modelId="{98E438B2-B36A-46B3-B98B-0D0B83079644}" type="pres">
      <dgm:prSet presAssocID="{15AF5C27-F96D-4627-B4EB-1682114BFFCB}" presName="txNode" presStyleLbl="node1" presStyleIdx="2" presStyleCnt="3">
        <dgm:presLayoutVars>
          <dgm:bulletEnabled val="1"/>
        </dgm:presLayoutVars>
      </dgm:prSet>
      <dgm:spPr/>
    </dgm:pt>
  </dgm:ptLst>
  <dgm:cxnLst>
    <dgm:cxn modelId="{C924CAEB-92E8-4C1C-AD7E-EB8B83C4BCF6}" srcId="{15AF5C27-F96D-4627-B4EB-1682114BFFCB}" destId="{21022DCB-8F51-48A6-A811-D992EF6D17DC}" srcOrd="0" destOrd="0" parTransId="{29CC23EF-B4E6-4CD7-AD1E-B289D1398ADB}" sibTransId="{DAC46346-1714-4A38-8D53-31931A99AE04}"/>
    <dgm:cxn modelId="{1BCE1DB8-852E-4076-9FC4-517D41EAA103}" srcId="{760F338A-0B21-4C8D-8073-308CE7AFDB64}" destId="{83CD6D0E-6253-41C6-9EAF-81AE39CB9D9D}" srcOrd="1" destOrd="0" parTransId="{47520CD3-C204-4525-AB6B-E5DE1E2C9581}" sibTransId="{8910FAF0-B7BE-45CA-AD8E-44248BADE365}"/>
    <dgm:cxn modelId="{AFD8E661-492C-494D-AFA7-217DB84C2F28}" type="presOf" srcId="{83CD6D0E-6253-41C6-9EAF-81AE39CB9D9D}" destId="{7436D173-27E0-40D2-B413-52C4A15451DD}" srcOrd="0" destOrd="2" presId="urn:microsoft.com/office/officeart/2005/8/layout/hProcess10"/>
    <dgm:cxn modelId="{69237375-65D4-4FDD-B310-D9395E8862FC}" type="presOf" srcId="{7668CB60-F8AD-401F-A179-1BC6FCB02C0A}" destId="{A9E8C83E-2C35-49F4-A158-31A34E479288}" srcOrd="0" destOrd="0" presId="urn:microsoft.com/office/officeart/2005/8/layout/hProcess10"/>
    <dgm:cxn modelId="{93779FA4-3999-4021-B647-E40E29D50A48}" type="presOf" srcId="{7668CB60-F8AD-401F-A179-1BC6FCB02C0A}" destId="{2053202E-69F2-410E-B2C5-1F29818AF1AC}" srcOrd="1" destOrd="0" presId="urn:microsoft.com/office/officeart/2005/8/layout/hProcess10"/>
    <dgm:cxn modelId="{7003885A-81E2-4C41-93A3-8F534A2B046F}" type="presOf" srcId="{760F338A-0B21-4C8D-8073-308CE7AFDB64}" destId="{7436D173-27E0-40D2-B413-52C4A15451DD}" srcOrd="0" destOrd="0" presId="urn:microsoft.com/office/officeart/2005/8/layout/hProcess10"/>
    <dgm:cxn modelId="{639527F1-B3F2-4BD1-8647-C5D818EF5F32}" type="presOf" srcId="{027E30A3-236D-4B79-B31D-57B2B8028FAE}" destId="{A34641BA-1901-4CD2-8E90-A39AB9015536}" srcOrd="0" destOrd="0" presId="urn:microsoft.com/office/officeart/2005/8/layout/hProcess10"/>
    <dgm:cxn modelId="{08F560BE-2C6A-4D17-8C79-71A2939E3649}" type="presOf" srcId="{49F48EA4-DDC1-4B78-8762-6F485BE0E7D5}" destId="{98E438B2-B36A-46B3-B98B-0D0B83079644}" srcOrd="0" destOrd="2" presId="urn:microsoft.com/office/officeart/2005/8/layout/hProcess10"/>
    <dgm:cxn modelId="{6DBE4A38-89FD-4DBA-BFDA-A147BC1326C5}" type="presOf" srcId="{9B33B1CC-66F4-4AAA-846D-249FB4D50659}" destId="{B10AB445-88A2-4946-A216-D2A5E4DBE459}" srcOrd="0" destOrd="0" presId="urn:microsoft.com/office/officeart/2005/8/layout/hProcess10"/>
    <dgm:cxn modelId="{F9BF24EF-56A2-4C2B-B8E6-24737508D1E8}" srcId="{9B33B1CC-66F4-4AAA-846D-249FB4D50659}" destId="{CA56D1AC-77F2-4CEA-85FC-7CC4E1A4EC15}" srcOrd="1" destOrd="0" parTransId="{E19D255F-E1D3-479E-9AE5-D4DEC997763F}" sibTransId="{24CE723F-BF71-4C6D-BCEB-480EF2D5F000}"/>
    <dgm:cxn modelId="{32C5FBDB-F1BD-4283-A2A2-8BC8BB74CFBD}" srcId="{760F338A-0B21-4C8D-8073-308CE7AFDB64}" destId="{5692516F-9C37-4999-B595-65CBC561067D}" srcOrd="0" destOrd="0" parTransId="{6BFC3AC8-713F-4E30-89C6-D93531EFDD72}" sibTransId="{47AE2194-B122-45A8-907B-ED2ABC62A1E4}"/>
    <dgm:cxn modelId="{69CFC9B1-96F8-4A54-9DB1-1C1491A83AA4}" srcId="{027E30A3-236D-4B79-B31D-57B2B8028FAE}" destId="{760F338A-0B21-4C8D-8073-308CE7AFDB64}" srcOrd="0" destOrd="0" parTransId="{F023E250-4D7B-454D-88CE-6A34E6F6B1AE}" sibTransId="{7668CB60-F8AD-401F-A179-1BC6FCB02C0A}"/>
    <dgm:cxn modelId="{3E323652-54D4-4BCB-AD53-7CA7643EDA58}" type="presOf" srcId="{15AF5C27-F96D-4627-B4EB-1682114BFFCB}" destId="{98E438B2-B36A-46B3-B98B-0D0B83079644}" srcOrd="0" destOrd="0" presId="urn:microsoft.com/office/officeart/2005/8/layout/hProcess10"/>
    <dgm:cxn modelId="{02C851DA-86D0-488F-85E3-6DA4F6986C60}" srcId="{9B33B1CC-66F4-4AAA-846D-249FB4D50659}" destId="{0314A8ED-6404-47C2-9E8E-71104968CDD3}" srcOrd="0" destOrd="0" parTransId="{BFB8E420-BBE3-4B39-9255-5F91B865553F}" sibTransId="{D5E3E63D-4FE3-48F1-9A0A-523344912038}"/>
    <dgm:cxn modelId="{AF26FB36-3FC8-43FC-B51C-22B203516F9C}" srcId="{15AF5C27-F96D-4627-B4EB-1682114BFFCB}" destId="{49F48EA4-DDC1-4B78-8762-6F485BE0E7D5}" srcOrd="1" destOrd="0" parTransId="{8237D61C-5F9B-4E50-BCA1-A41E25547CF0}" sibTransId="{39CE0728-621F-4BCB-B4B4-003FBA390184}"/>
    <dgm:cxn modelId="{6C6F494B-A434-48C0-A265-FB53915B8B7A}" type="presOf" srcId="{7E415396-34A7-4BA1-B038-BADA3F25E00D}" destId="{DADD8E6F-F48E-47D9-A01F-E41516BF2B5C}" srcOrd="0" destOrd="0" presId="urn:microsoft.com/office/officeart/2005/8/layout/hProcess10"/>
    <dgm:cxn modelId="{03E723B8-76DF-4F01-9CA2-4959CE05A85E}" type="presOf" srcId="{CA56D1AC-77F2-4CEA-85FC-7CC4E1A4EC15}" destId="{B10AB445-88A2-4946-A216-D2A5E4DBE459}" srcOrd="0" destOrd="2" presId="urn:microsoft.com/office/officeart/2005/8/layout/hProcess10"/>
    <dgm:cxn modelId="{CB26119F-FA7B-4E58-BC48-1FB1E7C732A6}" type="presOf" srcId="{5692516F-9C37-4999-B595-65CBC561067D}" destId="{7436D173-27E0-40D2-B413-52C4A15451DD}" srcOrd="0" destOrd="1" presId="urn:microsoft.com/office/officeart/2005/8/layout/hProcess10"/>
    <dgm:cxn modelId="{8DD9E3BD-E4BB-48CA-A298-8234AA77C62F}" type="presOf" srcId="{21022DCB-8F51-48A6-A811-D992EF6D17DC}" destId="{98E438B2-B36A-46B3-B98B-0D0B83079644}" srcOrd="0" destOrd="1" presId="urn:microsoft.com/office/officeart/2005/8/layout/hProcess10"/>
    <dgm:cxn modelId="{0C4E12C9-19F8-415F-9D81-D69C5ED43489}" srcId="{027E30A3-236D-4B79-B31D-57B2B8028FAE}" destId="{15AF5C27-F96D-4627-B4EB-1682114BFFCB}" srcOrd="2" destOrd="0" parTransId="{E6C9B780-E879-40DD-98B1-AB09CD0F8852}" sibTransId="{17111F5E-66C1-4DF5-BD35-017387182D32}"/>
    <dgm:cxn modelId="{99B3C57A-8138-4C5B-8A4E-6A791445BAE7}" type="presOf" srcId="{0314A8ED-6404-47C2-9E8E-71104968CDD3}" destId="{B10AB445-88A2-4946-A216-D2A5E4DBE459}" srcOrd="0" destOrd="1" presId="urn:microsoft.com/office/officeart/2005/8/layout/hProcess10"/>
    <dgm:cxn modelId="{9CB06D9B-8183-4433-BE4B-7CA05F4C9314}" srcId="{027E30A3-236D-4B79-B31D-57B2B8028FAE}" destId="{9B33B1CC-66F4-4AAA-846D-249FB4D50659}" srcOrd="1" destOrd="0" parTransId="{5E2096E7-9742-43A4-9BB2-84FF99D565FC}" sibTransId="{7E415396-34A7-4BA1-B038-BADA3F25E00D}"/>
    <dgm:cxn modelId="{6A0C2B43-B668-4A6F-A9CF-80E0F7269B39}" type="presOf" srcId="{7E415396-34A7-4BA1-B038-BADA3F25E00D}" destId="{DEAD7210-0E30-444A-B3F1-B89C93BE3BBF}" srcOrd="1" destOrd="0" presId="urn:microsoft.com/office/officeart/2005/8/layout/hProcess10"/>
    <dgm:cxn modelId="{827A34FF-026E-4CAA-A170-CABCDA480D66}" type="presParOf" srcId="{A34641BA-1901-4CD2-8E90-A39AB9015536}" destId="{BF7B1D8C-3575-4263-9F63-579F6CBC0A0E}" srcOrd="0" destOrd="0" presId="urn:microsoft.com/office/officeart/2005/8/layout/hProcess10"/>
    <dgm:cxn modelId="{ECDB6F7F-1AF1-46A7-A0A5-92A1548B536F}" type="presParOf" srcId="{BF7B1D8C-3575-4263-9F63-579F6CBC0A0E}" destId="{9007CCC9-62FA-4BF8-BC1B-1742332E7490}" srcOrd="0" destOrd="0" presId="urn:microsoft.com/office/officeart/2005/8/layout/hProcess10"/>
    <dgm:cxn modelId="{5E8570D3-B94B-44F7-85F0-AFCAC0B37B5D}" type="presParOf" srcId="{BF7B1D8C-3575-4263-9F63-579F6CBC0A0E}" destId="{7436D173-27E0-40D2-B413-52C4A15451DD}" srcOrd="1" destOrd="0" presId="urn:microsoft.com/office/officeart/2005/8/layout/hProcess10"/>
    <dgm:cxn modelId="{266A6B20-8329-4BB4-97E3-3102666D7C64}" type="presParOf" srcId="{A34641BA-1901-4CD2-8E90-A39AB9015536}" destId="{A9E8C83E-2C35-49F4-A158-31A34E479288}" srcOrd="1" destOrd="0" presId="urn:microsoft.com/office/officeart/2005/8/layout/hProcess10"/>
    <dgm:cxn modelId="{D0667544-C70C-43F1-915B-894EA0C6C56A}" type="presParOf" srcId="{A9E8C83E-2C35-49F4-A158-31A34E479288}" destId="{2053202E-69F2-410E-B2C5-1F29818AF1AC}" srcOrd="0" destOrd="0" presId="urn:microsoft.com/office/officeart/2005/8/layout/hProcess10"/>
    <dgm:cxn modelId="{27C37F3F-C887-4F98-9E31-72400C9C4B65}" type="presParOf" srcId="{A34641BA-1901-4CD2-8E90-A39AB9015536}" destId="{9D601210-CA88-4585-8A7C-FC988A3120F1}" srcOrd="2" destOrd="0" presId="urn:microsoft.com/office/officeart/2005/8/layout/hProcess10"/>
    <dgm:cxn modelId="{D606E427-7077-427A-9FE1-2C0A3C70E94B}" type="presParOf" srcId="{9D601210-CA88-4585-8A7C-FC988A3120F1}" destId="{A1C90A83-0560-429C-BDF8-566F261D6748}" srcOrd="0" destOrd="0" presId="urn:microsoft.com/office/officeart/2005/8/layout/hProcess10"/>
    <dgm:cxn modelId="{565C48DF-0A7C-4291-8F1D-3AD0CB81E663}" type="presParOf" srcId="{9D601210-CA88-4585-8A7C-FC988A3120F1}" destId="{B10AB445-88A2-4946-A216-D2A5E4DBE459}" srcOrd="1" destOrd="0" presId="urn:microsoft.com/office/officeart/2005/8/layout/hProcess10"/>
    <dgm:cxn modelId="{551AA431-43FF-46CB-8B65-B7939F1D52D1}" type="presParOf" srcId="{A34641BA-1901-4CD2-8E90-A39AB9015536}" destId="{DADD8E6F-F48E-47D9-A01F-E41516BF2B5C}" srcOrd="3" destOrd="0" presId="urn:microsoft.com/office/officeart/2005/8/layout/hProcess10"/>
    <dgm:cxn modelId="{A9EA93CC-E297-4277-A5CF-761CC2C61DCE}" type="presParOf" srcId="{DADD8E6F-F48E-47D9-A01F-E41516BF2B5C}" destId="{DEAD7210-0E30-444A-B3F1-B89C93BE3BBF}" srcOrd="0" destOrd="0" presId="urn:microsoft.com/office/officeart/2005/8/layout/hProcess10"/>
    <dgm:cxn modelId="{9B101687-9B9D-4B14-9974-D32B50A26A6E}" type="presParOf" srcId="{A34641BA-1901-4CD2-8E90-A39AB9015536}" destId="{6C77F872-8BA8-4104-90EC-9A5FA791F5C4}" srcOrd="4" destOrd="0" presId="urn:microsoft.com/office/officeart/2005/8/layout/hProcess10"/>
    <dgm:cxn modelId="{5515A12B-0E0F-4955-88B6-AA0F1095C5D7}" type="presParOf" srcId="{6C77F872-8BA8-4104-90EC-9A5FA791F5C4}" destId="{8D493300-5C1E-4AD1-8E27-3479FBFE62A8}" srcOrd="0" destOrd="0" presId="urn:microsoft.com/office/officeart/2005/8/layout/hProcess10"/>
    <dgm:cxn modelId="{5BA04428-CD29-4AB7-93FB-CE29011072A1}" type="presParOf" srcId="{6C77F872-8BA8-4104-90EC-9A5FA791F5C4}" destId="{98E438B2-B36A-46B3-B98B-0D0B8307964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3C58-C50D-4A55-BAE6-20C3BE97D482}">
      <dsp:nvSpPr>
        <dsp:cNvPr id="0" name=""/>
        <dsp:cNvSpPr/>
      </dsp:nvSpPr>
      <dsp:spPr>
        <a:xfrm>
          <a:off x="5391" y="221260"/>
          <a:ext cx="1934180" cy="1704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F2284-2284-4732-9015-3FEC425942BA}">
      <dsp:nvSpPr>
        <dsp:cNvPr id="0" name=""/>
        <dsp:cNvSpPr/>
      </dsp:nvSpPr>
      <dsp:spPr>
        <a:xfrm>
          <a:off x="0" y="2605836"/>
          <a:ext cx="2411756" cy="1265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37064" y="2642900"/>
        <a:ext cx="2337628" cy="1191320"/>
      </dsp:txXfrm>
    </dsp:sp>
    <dsp:sp modelId="{9FBC957F-813F-4C5F-8238-EDB031A6FB65}">
      <dsp:nvSpPr>
        <dsp:cNvPr id="0" name=""/>
        <dsp:cNvSpPr/>
      </dsp:nvSpPr>
      <dsp:spPr>
        <a:xfrm>
          <a:off x="2487939" y="886243"/>
          <a:ext cx="549718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487939" y="1002145"/>
        <a:ext cx="384803" cy="347707"/>
      </dsp:txXfrm>
    </dsp:sp>
    <dsp:sp modelId="{61281C31-B14F-4E73-AB15-634EE2F04D08}">
      <dsp:nvSpPr>
        <dsp:cNvPr id="0" name=""/>
        <dsp:cNvSpPr/>
      </dsp:nvSpPr>
      <dsp:spPr>
        <a:xfrm>
          <a:off x="3507621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2F004-F12C-4EE6-9C27-742F06C18109}">
      <dsp:nvSpPr>
        <dsp:cNvPr id="0" name=""/>
        <dsp:cNvSpPr/>
      </dsp:nvSpPr>
      <dsp:spPr>
        <a:xfrm>
          <a:off x="4474038" y="1610968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44676" y="1681606"/>
        <a:ext cx="2270480" cy="2270480"/>
      </dsp:txXfrm>
    </dsp:sp>
    <dsp:sp modelId="{E68B74AE-7391-4157-BAA9-8CC59951EBEE}">
      <dsp:nvSpPr>
        <dsp:cNvPr id="0" name=""/>
        <dsp:cNvSpPr/>
      </dsp:nvSpPr>
      <dsp:spPr>
        <a:xfrm>
          <a:off x="6383936" y="998079"/>
          <a:ext cx="464557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383936" y="1113981"/>
        <a:ext cx="325190" cy="347707"/>
      </dsp:txXfrm>
    </dsp:sp>
    <dsp:sp modelId="{941BA2DE-8CA4-4FC8-A6F3-EC5622CDF476}">
      <dsp:nvSpPr>
        <dsp:cNvPr id="0" name=""/>
        <dsp:cNvSpPr/>
      </dsp:nvSpPr>
      <dsp:spPr>
        <a:xfrm>
          <a:off x="7246686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3D11-F0CB-4F23-9EF7-0AB2535DC95B}">
      <dsp:nvSpPr>
        <dsp:cNvPr id="0" name=""/>
        <dsp:cNvSpPr/>
      </dsp:nvSpPr>
      <dsp:spPr>
        <a:xfrm>
          <a:off x="7644748" y="1500214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15386" y="1570852"/>
        <a:ext cx="2270480" cy="2270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E21F9-F946-457A-B5D6-7107E4B5B54D}">
      <dsp:nvSpPr>
        <dsp:cNvPr id="0" name=""/>
        <dsp:cNvSpPr/>
      </dsp:nvSpPr>
      <dsp:spPr>
        <a:xfrm>
          <a:off x="3949190" y="1884398"/>
          <a:ext cx="2159999" cy="215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</a:t>
          </a:r>
          <a:endParaRPr lang="ru-RU" sz="3400" kern="1200" dirty="0" smtClean="0"/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Engine</a:t>
          </a:r>
          <a:endParaRPr lang="ru-RU" sz="3400" kern="1200" dirty="0"/>
        </a:p>
      </dsp:txBody>
      <dsp:txXfrm>
        <a:off x="4054632" y="1989840"/>
        <a:ext cx="1949115" cy="1949115"/>
      </dsp:txXfrm>
    </dsp:sp>
    <dsp:sp modelId="{667DE06D-C223-4C57-8F2C-DDC107791A47}">
      <dsp:nvSpPr>
        <dsp:cNvPr id="0" name=""/>
        <dsp:cNvSpPr/>
      </dsp:nvSpPr>
      <dsp:spPr>
        <a:xfrm rot="16200012">
          <a:off x="4980932" y="1836136"/>
          <a:ext cx="965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5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DD78D-084E-44BB-95B2-65781CA7A531}">
      <dsp:nvSpPr>
        <dsp:cNvPr id="0" name=""/>
        <dsp:cNvSpPr/>
      </dsp:nvSpPr>
      <dsp:spPr>
        <a:xfrm>
          <a:off x="4129197" y="-12125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Converter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 </a:t>
          </a:r>
          <a:endParaRPr lang="ru-RU" sz="1600" kern="1200" dirty="0"/>
        </a:p>
      </dsp:txBody>
      <dsp:txXfrm>
        <a:off x="4217066" y="75744"/>
        <a:ext cx="1624262" cy="1624262"/>
      </dsp:txXfrm>
    </dsp:sp>
    <dsp:sp modelId="{8F086A69-6FE7-48AB-8D4E-831F6AAADB3F}">
      <dsp:nvSpPr>
        <dsp:cNvPr id="0" name=""/>
        <dsp:cNvSpPr/>
      </dsp:nvSpPr>
      <dsp:spPr>
        <a:xfrm rot="20006129">
          <a:off x="5982374" y="1887200"/>
          <a:ext cx="24025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252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3917E-2284-4E85-847C-82C5C871E472}">
      <dsp:nvSpPr>
        <dsp:cNvPr id="0" name=""/>
        <dsp:cNvSpPr/>
      </dsp:nvSpPr>
      <dsp:spPr>
        <a:xfrm>
          <a:off x="8258082" y="0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Documents </a:t>
          </a:r>
          <a:endParaRPr lang="ru-RU" sz="1600" kern="1200" dirty="0"/>
        </a:p>
      </dsp:txBody>
      <dsp:txXfrm>
        <a:off x="8345951" y="87869"/>
        <a:ext cx="1624262" cy="1624262"/>
      </dsp:txXfrm>
    </dsp:sp>
    <dsp:sp modelId="{1503B29C-C796-4217-A6E0-D8D0E4C12287}">
      <dsp:nvSpPr>
        <dsp:cNvPr id="0" name=""/>
        <dsp:cNvSpPr/>
      </dsp:nvSpPr>
      <dsp:spPr>
        <a:xfrm rot="153548">
          <a:off x="6108117" y="3060691"/>
          <a:ext cx="21510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103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84C24-975E-4373-9AB0-0D36214A64F1}">
      <dsp:nvSpPr>
        <dsp:cNvPr id="0" name=""/>
        <dsp:cNvSpPr/>
      </dsp:nvSpPr>
      <dsp:spPr>
        <a:xfrm>
          <a:off x="8258082" y="2248939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Requests </a:t>
          </a:r>
          <a:endParaRPr lang="ru-RU" sz="1600" kern="1200" dirty="0"/>
        </a:p>
      </dsp:txBody>
      <dsp:txXfrm>
        <a:off x="8345951" y="2336808"/>
        <a:ext cx="1624262" cy="1624262"/>
      </dsp:txXfrm>
    </dsp:sp>
    <dsp:sp modelId="{B23D5C2B-B6D2-4298-9DAF-A69442F1C2D7}">
      <dsp:nvSpPr>
        <dsp:cNvPr id="0" name=""/>
        <dsp:cNvSpPr/>
      </dsp:nvSpPr>
      <dsp:spPr>
        <a:xfrm rot="10657237">
          <a:off x="1808775" y="3053724"/>
          <a:ext cx="21413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33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D6D0E-E44D-465D-9B55-5006A2372644}">
      <dsp:nvSpPr>
        <dsp:cNvPr id="0" name=""/>
        <dsp:cNvSpPr/>
      </dsp:nvSpPr>
      <dsp:spPr>
        <a:xfrm>
          <a:off x="0" y="2230922"/>
          <a:ext cx="1809698" cy="1809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Inverted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Index </a:t>
          </a:r>
          <a:endParaRPr lang="ru-RU" sz="1600" kern="1200" dirty="0"/>
        </a:p>
      </dsp:txBody>
      <dsp:txXfrm>
        <a:off x="88342" y="2319264"/>
        <a:ext cx="1633014" cy="1633014"/>
      </dsp:txXfrm>
    </dsp:sp>
    <dsp:sp modelId="{645660FC-29F0-4ECD-9736-2F09D9960928}">
      <dsp:nvSpPr>
        <dsp:cNvPr id="0" name=""/>
        <dsp:cNvSpPr/>
      </dsp:nvSpPr>
      <dsp:spPr>
        <a:xfrm rot="12392154">
          <a:off x="1683736" y="1890891"/>
          <a:ext cx="23914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141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A00EF-2BA3-4AAD-B69B-A8E8767F6738}">
      <dsp:nvSpPr>
        <dsp:cNvPr id="0" name=""/>
        <dsp:cNvSpPr/>
      </dsp:nvSpPr>
      <dsp:spPr>
        <a:xfrm>
          <a:off x="0" y="0"/>
          <a:ext cx="1809698" cy="1809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Relevant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Response </a:t>
          </a:r>
          <a:endParaRPr lang="ru-RU" sz="1600" kern="1200" dirty="0"/>
        </a:p>
      </dsp:txBody>
      <dsp:txXfrm>
        <a:off x="88342" y="88342"/>
        <a:ext cx="1633014" cy="1633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62D1-A377-43A9-BD1F-AD314ADD2D68}">
      <dsp:nvSpPr>
        <dsp:cNvPr id="0" name=""/>
        <dsp:cNvSpPr/>
      </dsp:nvSpPr>
      <dsp:spPr>
        <a:xfrm>
          <a:off x="590509" y="0"/>
          <a:ext cx="6692443" cy="41436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8E4B-1079-43B8-AA41-59A175711EE3}">
      <dsp:nvSpPr>
        <dsp:cNvPr id="0" name=""/>
        <dsp:cNvSpPr/>
      </dsp:nvSpPr>
      <dsp:spPr>
        <a:xfrm>
          <a:off x="1681" y="1243102"/>
          <a:ext cx="1184335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</a:t>
          </a:r>
          <a:endParaRPr lang="ru-RU" sz="1600" kern="1200" dirty="0"/>
        </a:p>
      </dsp:txBody>
      <dsp:txXfrm>
        <a:off x="59495" y="1300916"/>
        <a:ext cx="1068707" cy="1541842"/>
      </dsp:txXfrm>
    </dsp:sp>
    <dsp:sp modelId="{0A15E6E4-35BF-4314-8C3D-ED211E2F9958}">
      <dsp:nvSpPr>
        <dsp:cNvPr id="0" name=""/>
        <dsp:cNvSpPr/>
      </dsp:nvSpPr>
      <dsp:spPr>
        <a:xfrm>
          <a:off x="1338834" y="1243102"/>
          <a:ext cx="1184335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Converter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</a:t>
          </a:r>
          <a:endParaRPr lang="ru-RU" sz="1600" kern="1200" dirty="0"/>
        </a:p>
      </dsp:txBody>
      <dsp:txXfrm>
        <a:off x="1396648" y="1300916"/>
        <a:ext cx="1068707" cy="1541842"/>
      </dsp:txXfrm>
    </dsp:sp>
    <dsp:sp modelId="{F054BA0B-B3F7-4B6B-BD2F-4AE8F4442468}">
      <dsp:nvSpPr>
        <dsp:cNvPr id="0" name=""/>
        <dsp:cNvSpPr/>
      </dsp:nvSpPr>
      <dsp:spPr>
        <a:xfrm>
          <a:off x="2675987" y="1243102"/>
          <a:ext cx="1184335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Documents</a:t>
          </a:r>
          <a:endParaRPr lang="ru-RU" sz="1600" kern="1200" dirty="0"/>
        </a:p>
      </dsp:txBody>
      <dsp:txXfrm>
        <a:off x="2733801" y="1300916"/>
        <a:ext cx="1068707" cy="1541842"/>
      </dsp:txXfrm>
    </dsp:sp>
    <dsp:sp modelId="{DC4AEBBC-A52D-40F6-9146-7F10088A6B32}">
      <dsp:nvSpPr>
        <dsp:cNvPr id="0" name=""/>
        <dsp:cNvSpPr/>
      </dsp:nvSpPr>
      <dsp:spPr>
        <a:xfrm>
          <a:off x="4013140" y="1243102"/>
          <a:ext cx="1184335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Inverted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Index</a:t>
          </a:r>
          <a:endParaRPr lang="ru-RU" sz="1600" kern="1200" dirty="0"/>
        </a:p>
      </dsp:txBody>
      <dsp:txXfrm>
        <a:off x="4070954" y="1300916"/>
        <a:ext cx="1068707" cy="1541842"/>
      </dsp:txXfrm>
    </dsp:sp>
    <dsp:sp modelId="{014D856F-0A4A-4760-9506-E63C9F5DE09D}">
      <dsp:nvSpPr>
        <dsp:cNvPr id="0" name=""/>
        <dsp:cNvSpPr/>
      </dsp:nvSpPr>
      <dsp:spPr>
        <a:xfrm>
          <a:off x="5350292" y="1243102"/>
          <a:ext cx="1184335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Requests</a:t>
          </a:r>
          <a:endParaRPr lang="ru-RU" sz="1600" kern="1200" dirty="0"/>
        </a:p>
      </dsp:txBody>
      <dsp:txXfrm>
        <a:off x="5408106" y="1300916"/>
        <a:ext cx="1068707" cy="1541842"/>
      </dsp:txXfrm>
    </dsp:sp>
    <dsp:sp modelId="{2EF5CFF0-CC5C-43EE-B44D-1D53039F8A29}">
      <dsp:nvSpPr>
        <dsp:cNvPr id="0" name=""/>
        <dsp:cNvSpPr/>
      </dsp:nvSpPr>
      <dsp:spPr>
        <a:xfrm>
          <a:off x="6687445" y="1243102"/>
          <a:ext cx="1184335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Relevant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Response</a:t>
          </a:r>
          <a:endParaRPr lang="ru-RU" sz="1600" kern="1200" dirty="0"/>
        </a:p>
      </dsp:txBody>
      <dsp:txXfrm>
        <a:off x="6745259" y="1300916"/>
        <a:ext cx="1068707" cy="1541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653206" y="877979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список путей файлов документов</a:t>
          </a:r>
          <a:endParaRPr lang="ru-RU" sz="1600" kern="1200" dirty="0"/>
        </a:p>
      </dsp:txBody>
      <dsp:txXfrm>
        <a:off x="1301501" y="1217994"/>
        <a:ext cx="1264175" cy="1586736"/>
      </dsp:txXfrm>
    </dsp:sp>
    <dsp:sp modelId="{E644A287-01BC-4CF5-B466-30846E7BBA7F}">
      <dsp:nvSpPr>
        <dsp:cNvPr id="0" name=""/>
        <dsp:cNvSpPr/>
      </dsp:nvSpPr>
      <dsp:spPr>
        <a:xfrm>
          <a:off x="4911" y="1363067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Converter</a:t>
          </a:r>
          <a:endParaRPr lang="ru-RU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JSON</a:t>
          </a:r>
          <a:endParaRPr lang="ru-RU" sz="1500" kern="1200" dirty="0"/>
        </a:p>
      </dsp:txBody>
      <dsp:txXfrm>
        <a:off x="194792" y="1552948"/>
        <a:ext cx="916828" cy="916828"/>
      </dsp:txXfrm>
    </dsp:sp>
    <dsp:sp modelId="{1FA1B9C7-0E34-4A44-A18B-216DF888F0C5}">
      <dsp:nvSpPr>
        <dsp:cNvPr id="0" name=""/>
        <dsp:cNvSpPr/>
      </dsp:nvSpPr>
      <dsp:spPr>
        <a:xfrm>
          <a:off x="4056757" y="877979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прочитанные документы</a:t>
          </a:r>
          <a:endParaRPr lang="ru-RU" sz="1600" kern="1200" dirty="0"/>
        </a:p>
      </dsp:txBody>
      <dsp:txXfrm>
        <a:off x="4705052" y="1217994"/>
        <a:ext cx="1264175" cy="1586736"/>
      </dsp:txXfrm>
    </dsp:sp>
    <dsp:sp modelId="{0A88A3E8-7701-48D6-969C-59DBA88CA534}">
      <dsp:nvSpPr>
        <dsp:cNvPr id="0" name=""/>
        <dsp:cNvSpPr/>
      </dsp:nvSpPr>
      <dsp:spPr>
        <a:xfrm>
          <a:off x="3408461" y="1363067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Dispatcher</a:t>
          </a:r>
          <a:endParaRPr lang="ru-RU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Operation</a:t>
          </a:r>
          <a:endParaRPr lang="ru-RU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Validity</a:t>
          </a:r>
          <a:endParaRPr lang="ru-RU" sz="1500" kern="1200" dirty="0"/>
        </a:p>
      </dsp:txBody>
      <dsp:txXfrm>
        <a:off x="3598342" y="1552948"/>
        <a:ext cx="916828" cy="916828"/>
      </dsp:txXfrm>
    </dsp:sp>
    <dsp:sp modelId="{DD91B7DA-3D09-40A2-870E-D63ED550DC00}">
      <dsp:nvSpPr>
        <dsp:cNvPr id="0" name=""/>
        <dsp:cNvSpPr/>
      </dsp:nvSpPr>
      <dsp:spPr>
        <a:xfrm>
          <a:off x="7460307" y="877979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базу документов</a:t>
          </a:r>
          <a:endParaRPr lang="ru-RU" sz="1600" kern="1200" dirty="0"/>
        </a:p>
      </dsp:txBody>
      <dsp:txXfrm>
        <a:off x="8108602" y="1217994"/>
        <a:ext cx="1264175" cy="1586736"/>
      </dsp:txXfrm>
    </dsp:sp>
    <dsp:sp modelId="{18B87B03-25AC-4DAC-8711-93139D44A946}">
      <dsp:nvSpPr>
        <dsp:cNvPr id="0" name=""/>
        <dsp:cNvSpPr/>
      </dsp:nvSpPr>
      <dsp:spPr>
        <a:xfrm>
          <a:off x="6812012" y="1363067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Documents</a:t>
          </a:r>
          <a:endParaRPr lang="ru-RU" sz="1500" kern="1200" dirty="0"/>
        </a:p>
      </dsp:txBody>
      <dsp:txXfrm>
        <a:off x="7001893" y="1552948"/>
        <a:ext cx="916828" cy="916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981406" y="295832"/>
          <a:ext cx="3925133" cy="34310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4445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запросы</a:t>
          </a:r>
          <a:endParaRPr lang="ru-RU" sz="3500" kern="1200" dirty="0"/>
        </a:p>
      </dsp:txBody>
      <dsp:txXfrm>
        <a:off x="1962689" y="810491"/>
        <a:ext cx="1913503" cy="2401742"/>
      </dsp:txXfrm>
    </dsp:sp>
    <dsp:sp modelId="{E644A287-01BC-4CF5-B466-30846E7BBA7F}">
      <dsp:nvSpPr>
        <dsp:cNvPr id="0" name=""/>
        <dsp:cNvSpPr/>
      </dsp:nvSpPr>
      <dsp:spPr>
        <a:xfrm>
          <a:off x="122" y="1030079"/>
          <a:ext cx="1962566" cy="1962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Converter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JSON</a:t>
          </a:r>
          <a:endParaRPr lang="ru-RU" sz="2600" kern="1200" dirty="0"/>
        </a:p>
      </dsp:txBody>
      <dsp:txXfrm>
        <a:off x="287533" y="1317490"/>
        <a:ext cx="1387744" cy="1387744"/>
      </dsp:txXfrm>
    </dsp:sp>
    <dsp:sp modelId="{1FA1B9C7-0E34-4A44-A18B-216DF888F0C5}">
      <dsp:nvSpPr>
        <dsp:cNvPr id="0" name=""/>
        <dsp:cNvSpPr/>
      </dsp:nvSpPr>
      <dsp:spPr>
        <a:xfrm>
          <a:off x="6133143" y="295832"/>
          <a:ext cx="3925133" cy="34310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4445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ссылка на базу запросов</a:t>
          </a:r>
          <a:endParaRPr lang="ru-RU" sz="3500" kern="1200" dirty="0"/>
        </a:p>
      </dsp:txBody>
      <dsp:txXfrm>
        <a:off x="7114427" y="810491"/>
        <a:ext cx="1913503" cy="2401742"/>
      </dsp:txXfrm>
    </dsp:sp>
    <dsp:sp modelId="{0A88A3E8-7701-48D6-969C-59DBA88CA534}">
      <dsp:nvSpPr>
        <dsp:cNvPr id="0" name=""/>
        <dsp:cNvSpPr/>
      </dsp:nvSpPr>
      <dsp:spPr>
        <a:xfrm>
          <a:off x="5151860" y="1030079"/>
          <a:ext cx="1962566" cy="1962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Requests</a:t>
          </a:r>
          <a:endParaRPr lang="ru-RU" sz="2600" kern="1200" dirty="0"/>
        </a:p>
      </dsp:txBody>
      <dsp:txXfrm>
        <a:off x="5439271" y="1317490"/>
        <a:ext cx="1387744" cy="1387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981406" y="295832"/>
          <a:ext cx="3925133" cy="34310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рассчитать релевантность ответов</a:t>
          </a:r>
          <a:endParaRPr lang="ru-RU" sz="2200" kern="1200" dirty="0"/>
        </a:p>
      </dsp:txBody>
      <dsp:txXfrm>
        <a:off x="1962689" y="810491"/>
        <a:ext cx="1913503" cy="2401742"/>
      </dsp:txXfrm>
    </dsp:sp>
    <dsp:sp modelId="{E644A287-01BC-4CF5-B466-30846E7BBA7F}">
      <dsp:nvSpPr>
        <dsp:cNvPr id="0" name=""/>
        <dsp:cNvSpPr/>
      </dsp:nvSpPr>
      <dsp:spPr>
        <a:xfrm>
          <a:off x="122" y="1030079"/>
          <a:ext cx="1962566" cy="1962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</a:t>
          </a:r>
          <a:endParaRPr lang="ru-RU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Engine</a:t>
          </a:r>
          <a:endParaRPr lang="ru-RU" sz="2700" kern="1200" dirty="0"/>
        </a:p>
      </dsp:txBody>
      <dsp:txXfrm>
        <a:off x="287533" y="1317490"/>
        <a:ext cx="1387744" cy="1387744"/>
      </dsp:txXfrm>
    </dsp:sp>
    <dsp:sp modelId="{1FA1B9C7-0E34-4A44-A18B-216DF888F0C5}">
      <dsp:nvSpPr>
        <dsp:cNvPr id="0" name=""/>
        <dsp:cNvSpPr/>
      </dsp:nvSpPr>
      <dsp:spPr>
        <a:xfrm>
          <a:off x="6133143" y="295832"/>
          <a:ext cx="3925133" cy="34310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ссылка на базу релевантности ответов</a:t>
          </a:r>
          <a:endParaRPr lang="ru-RU" sz="2200" kern="1200" dirty="0"/>
        </a:p>
      </dsp:txBody>
      <dsp:txXfrm>
        <a:off x="7114427" y="810491"/>
        <a:ext cx="1913503" cy="2401742"/>
      </dsp:txXfrm>
    </dsp:sp>
    <dsp:sp modelId="{0A88A3E8-7701-48D6-969C-59DBA88CA534}">
      <dsp:nvSpPr>
        <dsp:cNvPr id="0" name=""/>
        <dsp:cNvSpPr/>
      </dsp:nvSpPr>
      <dsp:spPr>
        <a:xfrm>
          <a:off x="5151860" y="1030079"/>
          <a:ext cx="1962566" cy="1962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Relevant</a:t>
          </a:r>
          <a:endParaRPr lang="ru-RU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Response</a:t>
          </a:r>
          <a:endParaRPr lang="ru-RU" sz="2700" kern="1200" dirty="0"/>
        </a:p>
      </dsp:txBody>
      <dsp:txXfrm>
        <a:off x="5439271" y="1317490"/>
        <a:ext cx="1387744" cy="1387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981406" y="295832"/>
          <a:ext cx="3925133" cy="34310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записать в JSON-объект результаты поиска</a:t>
          </a:r>
          <a:endParaRPr lang="ru-RU" sz="3000" kern="1200" dirty="0"/>
        </a:p>
      </dsp:txBody>
      <dsp:txXfrm>
        <a:off x="1962689" y="810491"/>
        <a:ext cx="1913503" cy="2401742"/>
      </dsp:txXfrm>
    </dsp:sp>
    <dsp:sp modelId="{E644A287-01BC-4CF5-B466-30846E7BBA7F}">
      <dsp:nvSpPr>
        <dsp:cNvPr id="0" name=""/>
        <dsp:cNvSpPr/>
      </dsp:nvSpPr>
      <dsp:spPr>
        <a:xfrm>
          <a:off x="122" y="1030079"/>
          <a:ext cx="1962566" cy="1962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Search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Engine</a:t>
          </a:r>
          <a:endParaRPr lang="ru-RU" sz="2600" kern="1200" dirty="0"/>
        </a:p>
      </dsp:txBody>
      <dsp:txXfrm>
        <a:off x="287533" y="1317490"/>
        <a:ext cx="1387744" cy="1387744"/>
      </dsp:txXfrm>
    </dsp:sp>
    <dsp:sp modelId="{1FA1B9C7-0E34-4A44-A18B-216DF888F0C5}">
      <dsp:nvSpPr>
        <dsp:cNvPr id="0" name=""/>
        <dsp:cNvSpPr/>
      </dsp:nvSpPr>
      <dsp:spPr>
        <a:xfrm>
          <a:off x="6133143" y="295832"/>
          <a:ext cx="3925133" cy="34310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Ссылка на  </a:t>
          </a:r>
          <a:r>
            <a:rPr lang="en-US" sz="3000" kern="1200" dirty="0" smtClean="0"/>
            <a:t>JSON-</a:t>
          </a:r>
          <a:r>
            <a:rPr lang="ru-RU" sz="3000" kern="1200" dirty="0" smtClean="0"/>
            <a:t>объект ответов</a:t>
          </a:r>
          <a:endParaRPr lang="ru-RU" sz="3000" kern="1200" dirty="0"/>
        </a:p>
      </dsp:txBody>
      <dsp:txXfrm>
        <a:off x="7114427" y="810491"/>
        <a:ext cx="1913503" cy="2401742"/>
      </dsp:txXfrm>
    </dsp:sp>
    <dsp:sp modelId="{0A88A3E8-7701-48D6-969C-59DBA88CA534}">
      <dsp:nvSpPr>
        <dsp:cNvPr id="0" name=""/>
        <dsp:cNvSpPr/>
      </dsp:nvSpPr>
      <dsp:spPr>
        <a:xfrm>
          <a:off x="5151860" y="1030079"/>
          <a:ext cx="1962566" cy="1962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Converter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JSON</a:t>
          </a:r>
          <a:endParaRPr lang="ru-RU" sz="2600" kern="1200" dirty="0"/>
        </a:p>
      </dsp:txBody>
      <dsp:txXfrm>
        <a:off x="5439271" y="1317490"/>
        <a:ext cx="1387744" cy="13877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653227" y="877943"/>
          <a:ext cx="2593262" cy="22668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получить </a:t>
          </a:r>
          <a:r>
            <a:rPr lang="en-US" sz="2300" kern="1200" dirty="0" smtClean="0"/>
            <a:t>JSON-</a:t>
          </a:r>
          <a:r>
            <a:rPr lang="ru-RU" sz="2300" kern="1200" dirty="0" smtClean="0"/>
            <a:t>объект ответов</a:t>
          </a:r>
          <a:endParaRPr lang="ru-RU" sz="2300" kern="1200" dirty="0"/>
        </a:p>
      </dsp:txBody>
      <dsp:txXfrm>
        <a:off x="1301542" y="1217969"/>
        <a:ext cx="1264216" cy="1586786"/>
      </dsp:txXfrm>
    </dsp:sp>
    <dsp:sp modelId="{E644A287-01BC-4CF5-B466-30846E7BBA7F}">
      <dsp:nvSpPr>
        <dsp:cNvPr id="0" name=""/>
        <dsp:cNvSpPr/>
      </dsp:nvSpPr>
      <dsp:spPr>
        <a:xfrm>
          <a:off x="4911" y="1363046"/>
          <a:ext cx="1296631" cy="129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</a:t>
          </a:r>
          <a:endParaRPr lang="ru-RU" sz="1600" kern="1200" dirty="0"/>
        </a:p>
      </dsp:txBody>
      <dsp:txXfrm>
        <a:off x="194798" y="1552933"/>
        <a:ext cx="916857" cy="916857"/>
      </dsp:txXfrm>
    </dsp:sp>
    <dsp:sp modelId="{1FA1B9C7-0E34-4A44-A18B-216DF888F0C5}">
      <dsp:nvSpPr>
        <dsp:cNvPr id="0" name=""/>
        <dsp:cNvSpPr/>
      </dsp:nvSpPr>
      <dsp:spPr>
        <a:xfrm>
          <a:off x="4056884" y="877943"/>
          <a:ext cx="2593262" cy="22668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ссылка на </a:t>
          </a:r>
          <a:r>
            <a:rPr lang="en-US" sz="2300" kern="1200" dirty="0" smtClean="0"/>
            <a:t>JSON-</a:t>
          </a:r>
          <a:r>
            <a:rPr lang="ru-RU" sz="2300" kern="1200" dirty="0" smtClean="0"/>
            <a:t>объект ответов</a:t>
          </a:r>
          <a:endParaRPr lang="ru-RU" sz="2300" kern="1200" dirty="0"/>
        </a:p>
      </dsp:txBody>
      <dsp:txXfrm>
        <a:off x="4705200" y="1217969"/>
        <a:ext cx="1264216" cy="1586786"/>
      </dsp:txXfrm>
    </dsp:sp>
    <dsp:sp modelId="{0A88A3E8-7701-48D6-969C-59DBA88CA534}">
      <dsp:nvSpPr>
        <dsp:cNvPr id="0" name=""/>
        <dsp:cNvSpPr/>
      </dsp:nvSpPr>
      <dsp:spPr>
        <a:xfrm>
          <a:off x="3408569" y="1363046"/>
          <a:ext cx="1296631" cy="129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Converter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</a:t>
          </a:r>
          <a:endParaRPr lang="ru-RU" sz="1600" kern="1200" dirty="0"/>
        </a:p>
      </dsp:txBody>
      <dsp:txXfrm>
        <a:off x="3598456" y="1552933"/>
        <a:ext cx="916857" cy="916857"/>
      </dsp:txXfrm>
    </dsp:sp>
    <dsp:sp modelId="{DD91B7DA-3D09-40A2-870E-D63ED550DC00}">
      <dsp:nvSpPr>
        <dsp:cNvPr id="0" name=""/>
        <dsp:cNvSpPr/>
      </dsp:nvSpPr>
      <dsp:spPr>
        <a:xfrm>
          <a:off x="7465454" y="841537"/>
          <a:ext cx="2593262" cy="2266838"/>
        </a:xfrm>
        <a:prstGeom prst="rightArrow">
          <a:avLst>
            <a:gd name="adj1" fmla="val 70000"/>
            <a:gd name="adj2" fmla="val 50000"/>
          </a:avLst>
        </a:prstGeom>
        <a:solidFill>
          <a:schemeClr val="bg2"/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7B03-25AC-4DAC-8711-93139D44A946}">
      <dsp:nvSpPr>
        <dsp:cNvPr id="0" name=""/>
        <dsp:cNvSpPr/>
      </dsp:nvSpPr>
      <dsp:spPr>
        <a:xfrm>
          <a:off x="6812226" y="1363046"/>
          <a:ext cx="1296631" cy="129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Dispatcher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Operation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Validity</a:t>
          </a:r>
          <a:endParaRPr lang="ru-RU" sz="1600" kern="1200" dirty="0"/>
        </a:p>
      </dsp:txBody>
      <dsp:txXfrm>
        <a:off x="7002113" y="1552933"/>
        <a:ext cx="916857" cy="9168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CCC9-62FA-4BF8-BC1B-1742332E7490}">
      <dsp:nvSpPr>
        <dsp:cNvPr id="0" name=""/>
        <dsp:cNvSpPr/>
      </dsp:nvSpPr>
      <dsp:spPr>
        <a:xfrm>
          <a:off x="5002" y="125883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6D173-27E0-40D2-B413-52C4A15451DD}">
      <dsp:nvSpPr>
        <dsp:cNvPr id="0" name=""/>
        <dsp:cNvSpPr/>
      </dsp:nvSpPr>
      <dsp:spPr>
        <a:xfrm>
          <a:off x="388675" y="1539992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7705" y="1609022"/>
        <a:ext cx="2218788" cy="2218788"/>
      </dsp:txXfrm>
    </dsp:sp>
    <dsp:sp modelId="{A9E8C83E-2C35-49F4-A158-31A34E479288}">
      <dsp:nvSpPr>
        <dsp:cNvPr id="0" name=""/>
        <dsp:cNvSpPr/>
      </dsp:nvSpPr>
      <dsp:spPr>
        <a:xfrm>
          <a:off x="2815831" y="1021149"/>
          <a:ext cx="45398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815831" y="1134412"/>
        <a:ext cx="317787" cy="339791"/>
      </dsp:txXfrm>
    </dsp:sp>
    <dsp:sp modelId="{A1C90A83-0560-429C-BDF8-566F261D6748}">
      <dsp:nvSpPr>
        <dsp:cNvPr id="0" name=""/>
        <dsp:cNvSpPr/>
      </dsp:nvSpPr>
      <dsp:spPr>
        <a:xfrm>
          <a:off x="3658939" y="125883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AB445-88A2-4946-A216-D2A5E4DBE459}">
      <dsp:nvSpPr>
        <dsp:cNvPr id="0" name=""/>
        <dsp:cNvSpPr/>
      </dsp:nvSpPr>
      <dsp:spPr>
        <a:xfrm>
          <a:off x="4042612" y="1539992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111642" y="1609022"/>
        <a:ext cx="2218788" cy="2218788"/>
      </dsp:txXfrm>
    </dsp:sp>
    <dsp:sp modelId="{DADD8E6F-F48E-47D9-A01F-E41516BF2B5C}">
      <dsp:nvSpPr>
        <dsp:cNvPr id="0" name=""/>
        <dsp:cNvSpPr/>
      </dsp:nvSpPr>
      <dsp:spPr>
        <a:xfrm>
          <a:off x="6469768" y="1021149"/>
          <a:ext cx="45398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469768" y="1134412"/>
        <a:ext cx="317787" cy="339791"/>
      </dsp:txXfrm>
    </dsp:sp>
    <dsp:sp modelId="{8D493300-5C1E-4AD1-8E27-3479FBFE62A8}">
      <dsp:nvSpPr>
        <dsp:cNvPr id="0" name=""/>
        <dsp:cNvSpPr/>
      </dsp:nvSpPr>
      <dsp:spPr>
        <a:xfrm>
          <a:off x="7312876" y="125883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438B2-B36A-46B3-B98B-0D0B83079644}">
      <dsp:nvSpPr>
        <dsp:cNvPr id="0" name=""/>
        <dsp:cNvSpPr/>
      </dsp:nvSpPr>
      <dsp:spPr>
        <a:xfrm>
          <a:off x="7696549" y="1539992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65579" y="1609022"/>
        <a:ext cx="2218788" cy="221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DA49-9917-4A7E-BE43-A1E4A72285D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1B74-7F90-4CBF-9224-F66A6D7BD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1B74-7F90-4CBF-9224-F66A6D7BD4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94A6-AC0E-4564-848B-C9299726F19B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F09E-5B73-4FCA-A245-E4B9F24EF6E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1CB-1F45-4BB0-ACA2-7F2CD691ED8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4F1-295B-4CC0-A10F-3BDEF5F6B9B6}" type="datetime1">
              <a:rPr lang="ru-RU" smtClean="0"/>
              <a:t>16.10.2025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16.10.2025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B0DF-01E8-4782-A602-314B3FF37A29}" type="datetime1">
              <a:rPr lang="ru-RU" smtClean="0"/>
              <a:t>16.10.2025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2D743-4282-4860-9AE2-FAD442C19B6D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F36-14C5-4E46-8DE1-22F5FE5A6635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8E439-9BA7-4640-B448-B030DCC85B49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6860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9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6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13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DAF-C654-4288-9437-917D77737F5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8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418740"/>
              </p:ext>
            </p:extLst>
          </p:nvPr>
        </p:nvGraphicFramePr>
        <p:xfrm>
          <a:off x="1097279" y="1846263"/>
          <a:ext cx="10058083" cy="404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61781"/>
              </p:ext>
            </p:extLst>
          </p:nvPr>
        </p:nvGraphicFramePr>
        <p:xfrm>
          <a:off x="3282215" y="1949116"/>
          <a:ext cx="7873463" cy="414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4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7" y="2363002"/>
            <a:ext cx="2038216" cy="2882766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2550695" y="3778638"/>
            <a:ext cx="6641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93954" y="5015622"/>
            <a:ext cx="311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пути к файлам документов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запросы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888607" y="2573333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бъекты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29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32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63327" y="5188017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формирует базу документов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15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6790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9913" y="5351647"/>
            <a:ext cx="272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формирует базу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22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45882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6797" y="5082140"/>
            <a:ext cx="247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релевантности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2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9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506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163" y="5194890"/>
            <a:ext cx="247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</a:t>
            </a:r>
            <a:r>
              <a:rPr lang="en-US" dirty="0" smtClean="0"/>
              <a:t>JSON-</a:t>
            </a:r>
            <a:r>
              <a:rPr lang="ru-RU" dirty="0" smtClean="0"/>
              <a:t>объект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71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2303"/>
              </p:ext>
            </p:extLst>
          </p:nvPr>
        </p:nvGraphicFramePr>
        <p:xfrm>
          <a:off x="1096963" y="1846263"/>
          <a:ext cx="100587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9298005" y="36139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44" y="2328157"/>
            <a:ext cx="2215156" cy="31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74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2177</TotalTime>
  <Words>132</Words>
  <Application>Microsoft Office PowerPoint</Application>
  <PresentationFormat>Широкоэкранный</PresentationFormat>
  <Paragraphs>87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Казмирчук Александр Владимирович</dc:creator>
  <cp:lastModifiedBy>Казмирчук Александр Владимирович</cp:lastModifiedBy>
  <cp:revision>39</cp:revision>
  <dcterms:created xsi:type="dcterms:W3CDTF">2025-10-14T05:54:15Z</dcterms:created>
  <dcterms:modified xsi:type="dcterms:W3CDTF">2025-10-16T13:47:13Z</dcterms:modified>
</cp:coreProperties>
</file>