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D24E8-6499-477C-96DB-674B3153D74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C30775-A0DD-4D8A-AB7E-083B6F7D180F}">
      <dgm:prSet phldrT="[Текст]" phldr="1"/>
      <dgm:spPr/>
      <dgm:t>
        <a:bodyPr/>
        <a:lstStyle/>
        <a:p>
          <a:endParaRPr lang="ru-RU"/>
        </a:p>
      </dgm:t>
    </dgm:pt>
    <dgm:pt modelId="{FE11706D-B7B9-47FF-9CB4-A244A09AC58E}" type="parTrans" cxnId="{0E3EF668-330E-4336-81CC-C6D03F1181D7}">
      <dgm:prSet/>
      <dgm:spPr/>
      <dgm:t>
        <a:bodyPr/>
        <a:lstStyle/>
        <a:p>
          <a:endParaRPr lang="ru-RU"/>
        </a:p>
      </dgm:t>
    </dgm:pt>
    <dgm:pt modelId="{90757D3F-86D0-4602-8E71-75B55EB1FC14}" type="sibTrans" cxnId="{0E3EF668-330E-4336-81CC-C6D03F1181D7}">
      <dgm:prSet/>
      <dgm:spPr/>
      <dgm:t>
        <a:bodyPr/>
        <a:lstStyle/>
        <a:p>
          <a:endParaRPr lang="ru-RU"/>
        </a:p>
      </dgm:t>
    </dgm:pt>
    <dgm:pt modelId="{266C79A3-239E-493F-B8D3-7A33A63FAEF5}">
      <dgm:prSet phldrT="[Текст]" phldr="1"/>
      <dgm:spPr/>
      <dgm:t>
        <a:bodyPr/>
        <a:lstStyle/>
        <a:p>
          <a:endParaRPr lang="ru-RU"/>
        </a:p>
      </dgm:t>
    </dgm:pt>
    <dgm:pt modelId="{EC81D479-9562-446C-BC8D-A4F12B86374D}" type="parTrans" cxnId="{03CE2F1B-4996-4A16-B41C-87FE558E4977}">
      <dgm:prSet/>
      <dgm:spPr/>
      <dgm:t>
        <a:bodyPr/>
        <a:lstStyle/>
        <a:p>
          <a:endParaRPr lang="ru-RU"/>
        </a:p>
      </dgm:t>
    </dgm:pt>
    <dgm:pt modelId="{32231B83-A94A-442E-9A48-D1C2C4A0922A}" type="sibTrans" cxnId="{03CE2F1B-4996-4A16-B41C-87FE558E4977}">
      <dgm:prSet/>
      <dgm:spPr/>
      <dgm:t>
        <a:bodyPr/>
        <a:lstStyle/>
        <a:p>
          <a:endParaRPr lang="ru-RU"/>
        </a:p>
      </dgm:t>
    </dgm:pt>
    <dgm:pt modelId="{8B67BDF8-EECD-40A6-95C0-6F0D0AA823D5}">
      <dgm:prSet phldrT="[Текст]" phldr="1"/>
      <dgm:spPr/>
      <dgm:t>
        <a:bodyPr/>
        <a:lstStyle/>
        <a:p>
          <a:endParaRPr lang="ru-RU"/>
        </a:p>
      </dgm:t>
    </dgm:pt>
    <dgm:pt modelId="{EC7C0393-9A10-410C-97A9-0A2663C1A196}" type="parTrans" cxnId="{AFBB6E71-6EF7-4238-A366-1E0EFE1BC842}">
      <dgm:prSet/>
      <dgm:spPr/>
      <dgm:t>
        <a:bodyPr/>
        <a:lstStyle/>
        <a:p>
          <a:endParaRPr lang="ru-RU"/>
        </a:p>
      </dgm:t>
    </dgm:pt>
    <dgm:pt modelId="{4C102AA3-ED5E-4F51-A79B-CEF0026C72DA}" type="sibTrans" cxnId="{AFBB6E71-6EF7-4238-A366-1E0EFE1BC842}">
      <dgm:prSet/>
      <dgm:spPr/>
      <dgm:t>
        <a:bodyPr/>
        <a:lstStyle/>
        <a:p>
          <a:endParaRPr lang="ru-RU"/>
        </a:p>
      </dgm:t>
    </dgm:pt>
    <dgm:pt modelId="{9FB912DC-886C-4A8E-8B9D-C887D1794C4A}">
      <dgm:prSet phldrT="[Текст]" phldr="1"/>
      <dgm:spPr/>
      <dgm:t>
        <a:bodyPr/>
        <a:lstStyle/>
        <a:p>
          <a:endParaRPr lang="ru-RU"/>
        </a:p>
      </dgm:t>
    </dgm:pt>
    <dgm:pt modelId="{DEF4A1FC-B9FE-43AF-B8BD-038446A7563E}" type="parTrans" cxnId="{BCBCFB0C-00EA-4E84-82EB-D6A27005F000}">
      <dgm:prSet/>
      <dgm:spPr/>
      <dgm:t>
        <a:bodyPr/>
        <a:lstStyle/>
        <a:p>
          <a:endParaRPr lang="ru-RU"/>
        </a:p>
      </dgm:t>
    </dgm:pt>
    <dgm:pt modelId="{5251211C-2A96-4DCB-B96A-718B7FEE29FC}" type="sibTrans" cxnId="{BCBCFB0C-00EA-4E84-82EB-D6A27005F000}">
      <dgm:prSet/>
      <dgm:spPr/>
      <dgm:t>
        <a:bodyPr/>
        <a:lstStyle/>
        <a:p>
          <a:endParaRPr lang="ru-RU"/>
        </a:p>
      </dgm:t>
    </dgm:pt>
    <dgm:pt modelId="{E10D2585-F7BB-48D0-BC9F-A7F2B45E452E}">
      <dgm:prSet phldrT="[Текст]" phldr="1"/>
      <dgm:spPr/>
      <dgm:t>
        <a:bodyPr/>
        <a:lstStyle/>
        <a:p>
          <a:endParaRPr lang="ru-RU"/>
        </a:p>
      </dgm:t>
    </dgm:pt>
    <dgm:pt modelId="{A270FCEA-C681-47D3-9931-149B2879945E}" type="parTrans" cxnId="{9CC9FB07-2368-4E99-A036-7DF5BDA3E92B}">
      <dgm:prSet/>
      <dgm:spPr/>
      <dgm:t>
        <a:bodyPr/>
        <a:lstStyle/>
        <a:p>
          <a:endParaRPr lang="ru-RU"/>
        </a:p>
      </dgm:t>
    </dgm:pt>
    <dgm:pt modelId="{70FE9CF9-128D-4B4D-B6E7-B557A2DF7B19}" type="sibTrans" cxnId="{9CC9FB07-2368-4E99-A036-7DF5BDA3E92B}">
      <dgm:prSet/>
      <dgm:spPr/>
      <dgm:t>
        <a:bodyPr/>
        <a:lstStyle/>
        <a:p>
          <a:endParaRPr lang="ru-RU"/>
        </a:p>
      </dgm:t>
    </dgm:pt>
    <dgm:pt modelId="{B92C896A-8E81-4D84-B983-6966E2549ABD}">
      <dgm:prSet phldrT="[Текст]" phldr="1"/>
      <dgm:spPr/>
      <dgm:t>
        <a:bodyPr/>
        <a:lstStyle/>
        <a:p>
          <a:endParaRPr lang="ru-RU"/>
        </a:p>
      </dgm:t>
    </dgm:pt>
    <dgm:pt modelId="{69BD31A5-00E3-4E36-8C42-B7D1AEC7C345}" type="parTrans" cxnId="{68A68D77-0BFD-457C-96FF-F22700EA349A}">
      <dgm:prSet/>
      <dgm:spPr/>
      <dgm:t>
        <a:bodyPr/>
        <a:lstStyle/>
        <a:p>
          <a:endParaRPr lang="ru-RU"/>
        </a:p>
      </dgm:t>
    </dgm:pt>
    <dgm:pt modelId="{6B170223-3EDD-465E-A756-29DDAC64B1B9}" type="sibTrans" cxnId="{68A68D77-0BFD-457C-96FF-F22700EA349A}">
      <dgm:prSet/>
      <dgm:spPr/>
      <dgm:t>
        <a:bodyPr/>
        <a:lstStyle/>
        <a:p>
          <a:endParaRPr lang="ru-RU"/>
        </a:p>
      </dgm:t>
    </dgm:pt>
    <dgm:pt modelId="{4489C5E7-4CB3-4705-ADC7-EC2D7DB205C7}">
      <dgm:prSet phldrT="[Текст]" phldr="1"/>
      <dgm:spPr/>
      <dgm:t>
        <a:bodyPr/>
        <a:lstStyle/>
        <a:p>
          <a:endParaRPr lang="ru-RU"/>
        </a:p>
      </dgm:t>
    </dgm:pt>
    <dgm:pt modelId="{6D408471-4568-4B52-BE8B-DA57397642DA}" type="parTrans" cxnId="{7B05F940-D60B-474F-A4CF-2F4ACEC597B6}">
      <dgm:prSet/>
      <dgm:spPr/>
      <dgm:t>
        <a:bodyPr/>
        <a:lstStyle/>
        <a:p>
          <a:endParaRPr lang="ru-RU"/>
        </a:p>
      </dgm:t>
    </dgm:pt>
    <dgm:pt modelId="{58F91A13-C6F4-40EA-A098-589F2C0EFCE6}" type="sibTrans" cxnId="{7B05F940-D60B-474F-A4CF-2F4ACEC597B6}">
      <dgm:prSet/>
      <dgm:spPr/>
      <dgm:t>
        <a:bodyPr/>
        <a:lstStyle/>
        <a:p>
          <a:endParaRPr lang="ru-RU"/>
        </a:p>
      </dgm:t>
    </dgm:pt>
    <dgm:pt modelId="{E319911A-4062-482D-A56A-1A04EAA79D6F}">
      <dgm:prSet phldrT="[Текст]" phldr="1"/>
      <dgm:spPr/>
      <dgm:t>
        <a:bodyPr/>
        <a:lstStyle/>
        <a:p>
          <a:endParaRPr lang="ru-RU"/>
        </a:p>
      </dgm:t>
    </dgm:pt>
    <dgm:pt modelId="{53B05F91-52ED-4447-B4C1-8852A419B243}" type="parTrans" cxnId="{FABFD9C9-6DEB-44D8-81E7-EDDEB04CCE2E}">
      <dgm:prSet/>
      <dgm:spPr/>
      <dgm:t>
        <a:bodyPr/>
        <a:lstStyle/>
        <a:p>
          <a:endParaRPr lang="ru-RU"/>
        </a:p>
      </dgm:t>
    </dgm:pt>
    <dgm:pt modelId="{60465054-A24A-44E2-BE9D-3F4BD3E2F5BA}" type="sibTrans" cxnId="{FABFD9C9-6DEB-44D8-81E7-EDDEB04CCE2E}">
      <dgm:prSet/>
      <dgm:spPr/>
      <dgm:t>
        <a:bodyPr/>
        <a:lstStyle/>
        <a:p>
          <a:endParaRPr lang="ru-RU"/>
        </a:p>
      </dgm:t>
    </dgm:pt>
    <dgm:pt modelId="{7B5CB32F-AC22-4F46-A5FC-85700A25BB5F}">
      <dgm:prSet phldrT="[Текст]" phldr="1"/>
      <dgm:spPr/>
      <dgm:t>
        <a:bodyPr/>
        <a:lstStyle/>
        <a:p>
          <a:endParaRPr lang="ru-RU"/>
        </a:p>
      </dgm:t>
    </dgm:pt>
    <dgm:pt modelId="{6CC02667-E25A-44FD-A525-354411A07A9E}" type="parTrans" cxnId="{2394CF16-B8FA-412F-8D9C-2E43DD302D7B}">
      <dgm:prSet/>
      <dgm:spPr/>
      <dgm:t>
        <a:bodyPr/>
        <a:lstStyle/>
        <a:p>
          <a:endParaRPr lang="ru-RU"/>
        </a:p>
      </dgm:t>
    </dgm:pt>
    <dgm:pt modelId="{93C17E5A-2FFB-43E4-9FE6-0FA213A7D041}" type="sibTrans" cxnId="{2394CF16-B8FA-412F-8D9C-2E43DD302D7B}">
      <dgm:prSet/>
      <dgm:spPr/>
      <dgm:t>
        <a:bodyPr/>
        <a:lstStyle/>
        <a:p>
          <a:endParaRPr lang="ru-RU"/>
        </a:p>
      </dgm:t>
    </dgm:pt>
    <dgm:pt modelId="{A496A00F-42B7-423E-912B-4CC3A32EA4B8}" type="pres">
      <dgm:prSet presAssocID="{C50D24E8-6499-477C-96DB-674B3153D74A}" presName="Name0" presStyleCnt="0">
        <dgm:presLayoutVars>
          <dgm:dir/>
          <dgm:resizeHandles val="exact"/>
        </dgm:presLayoutVars>
      </dgm:prSet>
      <dgm:spPr/>
    </dgm:pt>
    <dgm:pt modelId="{0E037597-9865-4384-81EB-EFF058A57824}" type="pres">
      <dgm:prSet presAssocID="{75C30775-A0DD-4D8A-AB7E-083B6F7D180F}" presName="composite" presStyleCnt="0"/>
      <dgm:spPr/>
    </dgm:pt>
    <dgm:pt modelId="{C79E3C58-C50D-4A55-BAE6-20C3BE97D482}" type="pres">
      <dgm:prSet presAssocID="{75C30775-A0DD-4D8A-AB7E-083B6F7D180F}" presName="imagSh" presStyleLbl="bgImgPlace1" presStyleIdx="0" presStyleCnt="3" custScaleX="80198" custScaleY="70662" custLinFactNeighborX="-81" custLinFactNeighborY="-1344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0F9F2284-2284-4732-9015-3FEC425942BA}" type="pres">
      <dgm:prSet presAssocID="{75C30775-A0DD-4D8A-AB7E-083B6F7D180F}" presName="txNode" presStyleLbl="node1" presStyleIdx="0" presStyleCnt="3" custScaleY="52470" custLinFactNeighborX="-15313" custLinFactNeighborY="16336">
        <dgm:presLayoutVars>
          <dgm:bulletEnabled val="1"/>
        </dgm:presLayoutVars>
      </dgm:prSet>
      <dgm:spPr/>
    </dgm:pt>
    <dgm:pt modelId="{9FBC957F-813F-4C5F-8238-EDB031A6FB65}" type="pres">
      <dgm:prSet presAssocID="{90757D3F-86D0-4602-8E71-75B55EB1FC14}" presName="sibTrans" presStyleLbl="sibTrans2D1" presStyleIdx="0" presStyleCnt="2" custAng="21403125"/>
      <dgm:spPr/>
    </dgm:pt>
    <dgm:pt modelId="{60F1287C-D0E7-49A4-BAAD-8B39C0D7CA8E}" type="pres">
      <dgm:prSet presAssocID="{90757D3F-86D0-4602-8E71-75B55EB1FC14}" presName="connTx" presStyleLbl="sibTrans2D1" presStyleIdx="0" presStyleCnt="2"/>
      <dgm:spPr/>
    </dgm:pt>
    <dgm:pt modelId="{67C899C5-A8C8-497F-AE64-8E6D9977CDE5}" type="pres">
      <dgm:prSet presAssocID="{9FB912DC-886C-4A8E-8B9D-C887D1794C4A}" presName="composite" presStyleCnt="0"/>
      <dgm:spPr/>
    </dgm:pt>
    <dgm:pt modelId="{61281C31-B14F-4E73-AB15-634EE2F04D08}" type="pres">
      <dgm:prSet presAssocID="{9FB912DC-886C-4A8E-8B9D-C887D1794C4A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88B2F004-F12C-4EE6-9C27-742F06C18109}" type="pres">
      <dgm:prSet presAssocID="{9FB912DC-886C-4A8E-8B9D-C887D1794C4A}" presName="txNode" presStyleLbl="node1" presStyleIdx="1" presStyleCnt="3" custLinFactNeighborX="23792" custLinFactNeighborY="59483">
        <dgm:presLayoutVars>
          <dgm:bulletEnabled val="1"/>
        </dgm:presLayoutVars>
      </dgm:prSet>
      <dgm:spPr/>
    </dgm:pt>
    <dgm:pt modelId="{E68B74AE-7391-4157-BAA9-8CC59951EBEE}" type="pres">
      <dgm:prSet presAssocID="{5251211C-2A96-4DCB-B96A-718B7FEE29FC}" presName="sibTrans" presStyleLbl="sibTrans2D1" presStyleIdx="1" presStyleCnt="2"/>
      <dgm:spPr/>
    </dgm:pt>
    <dgm:pt modelId="{EB1EB879-57B0-4BB0-8304-82EAAE352B32}" type="pres">
      <dgm:prSet presAssocID="{5251211C-2A96-4DCB-B96A-718B7FEE29FC}" presName="connTx" presStyleLbl="sibTrans2D1" presStyleIdx="1" presStyleCnt="2"/>
      <dgm:spPr/>
    </dgm:pt>
    <dgm:pt modelId="{A209F303-39E4-4059-8545-604DEFC44CDD}" type="pres">
      <dgm:prSet presAssocID="{4489C5E7-4CB3-4705-ADC7-EC2D7DB205C7}" presName="composite" presStyleCnt="0"/>
      <dgm:spPr/>
    </dgm:pt>
    <dgm:pt modelId="{941BA2DE-8CA4-4FC8-A6F3-EC5622CDF476}" type="pres">
      <dgm:prSet presAssocID="{4489C5E7-4CB3-4705-ADC7-EC2D7DB205C7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A4C03D11-F0CB-4F23-9EF7-0AB2535DC95B}" type="pres">
      <dgm:prSet presAssocID="{4489C5E7-4CB3-4705-ADC7-EC2D7DB205C7}" presName="txNode" presStyleLbl="node1" presStyleIdx="2" presStyleCnt="3" custLinFactNeighborX="226" custLinFactNeighborY="-1194">
        <dgm:presLayoutVars>
          <dgm:bulletEnabled val="1"/>
        </dgm:presLayoutVars>
      </dgm:prSet>
      <dgm:spPr/>
    </dgm:pt>
  </dgm:ptLst>
  <dgm:cxnLst>
    <dgm:cxn modelId="{C9C3564E-0803-4DB4-8B73-487370AC23D2}" type="presOf" srcId="{5251211C-2A96-4DCB-B96A-718B7FEE29FC}" destId="{EB1EB879-57B0-4BB0-8304-82EAAE352B32}" srcOrd="1" destOrd="0" presId="urn:microsoft.com/office/officeart/2005/8/layout/hProcess10"/>
    <dgm:cxn modelId="{2394CF16-B8FA-412F-8D9C-2E43DD302D7B}" srcId="{4489C5E7-4CB3-4705-ADC7-EC2D7DB205C7}" destId="{7B5CB32F-AC22-4F46-A5FC-85700A25BB5F}" srcOrd="1" destOrd="0" parTransId="{6CC02667-E25A-44FD-A525-354411A07A9E}" sibTransId="{93C17E5A-2FFB-43E4-9FE6-0FA213A7D041}"/>
    <dgm:cxn modelId="{BA9F8CE6-03D0-40D2-97FF-C1924FB389A9}" type="presOf" srcId="{90757D3F-86D0-4602-8E71-75B55EB1FC14}" destId="{9FBC957F-813F-4C5F-8238-EDB031A6FB65}" srcOrd="0" destOrd="0" presId="urn:microsoft.com/office/officeart/2005/8/layout/hProcess10"/>
    <dgm:cxn modelId="{FABFD9C9-6DEB-44D8-81E7-EDDEB04CCE2E}" srcId="{4489C5E7-4CB3-4705-ADC7-EC2D7DB205C7}" destId="{E319911A-4062-482D-A56A-1A04EAA79D6F}" srcOrd="0" destOrd="0" parTransId="{53B05F91-52ED-4447-B4C1-8852A419B243}" sibTransId="{60465054-A24A-44E2-BE9D-3F4BD3E2F5BA}"/>
    <dgm:cxn modelId="{BCBCFB0C-00EA-4E84-82EB-D6A27005F000}" srcId="{C50D24E8-6499-477C-96DB-674B3153D74A}" destId="{9FB912DC-886C-4A8E-8B9D-C887D1794C4A}" srcOrd="1" destOrd="0" parTransId="{DEF4A1FC-B9FE-43AF-B8BD-038446A7563E}" sibTransId="{5251211C-2A96-4DCB-B96A-718B7FEE29FC}"/>
    <dgm:cxn modelId="{9CC9FB07-2368-4E99-A036-7DF5BDA3E92B}" srcId="{9FB912DC-886C-4A8E-8B9D-C887D1794C4A}" destId="{E10D2585-F7BB-48D0-BC9F-A7F2B45E452E}" srcOrd="0" destOrd="0" parTransId="{A270FCEA-C681-47D3-9931-149B2879945E}" sibTransId="{70FE9CF9-128D-4B4D-B6E7-B557A2DF7B19}"/>
    <dgm:cxn modelId="{0E3EF668-330E-4336-81CC-C6D03F1181D7}" srcId="{C50D24E8-6499-477C-96DB-674B3153D74A}" destId="{75C30775-A0DD-4D8A-AB7E-083B6F7D180F}" srcOrd="0" destOrd="0" parTransId="{FE11706D-B7B9-47FF-9CB4-A244A09AC58E}" sibTransId="{90757D3F-86D0-4602-8E71-75B55EB1FC14}"/>
    <dgm:cxn modelId="{AFBB6E71-6EF7-4238-A366-1E0EFE1BC842}" srcId="{75C30775-A0DD-4D8A-AB7E-083B6F7D180F}" destId="{8B67BDF8-EECD-40A6-95C0-6F0D0AA823D5}" srcOrd="1" destOrd="0" parTransId="{EC7C0393-9A10-410C-97A9-0A2663C1A196}" sibTransId="{4C102AA3-ED5E-4F51-A79B-CEF0026C72DA}"/>
    <dgm:cxn modelId="{03CE2F1B-4996-4A16-B41C-87FE558E4977}" srcId="{75C30775-A0DD-4D8A-AB7E-083B6F7D180F}" destId="{266C79A3-239E-493F-B8D3-7A33A63FAEF5}" srcOrd="0" destOrd="0" parTransId="{EC81D479-9562-446C-BC8D-A4F12B86374D}" sibTransId="{32231B83-A94A-442E-9A48-D1C2C4A0922A}"/>
    <dgm:cxn modelId="{DCEF3A6B-DB6C-449C-B71C-7A0128ECF7E7}" type="presOf" srcId="{75C30775-A0DD-4D8A-AB7E-083B6F7D180F}" destId="{0F9F2284-2284-4732-9015-3FEC425942BA}" srcOrd="0" destOrd="0" presId="urn:microsoft.com/office/officeart/2005/8/layout/hProcess10"/>
    <dgm:cxn modelId="{66A78BA1-617E-4401-BBD3-BDDF922EC72B}" type="presOf" srcId="{7B5CB32F-AC22-4F46-A5FC-85700A25BB5F}" destId="{A4C03D11-F0CB-4F23-9EF7-0AB2535DC95B}" srcOrd="0" destOrd="2" presId="urn:microsoft.com/office/officeart/2005/8/layout/hProcess10"/>
    <dgm:cxn modelId="{23425499-D5EB-493A-84E0-B2CCCB5AB00C}" type="presOf" srcId="{9FB912DC-886C-4A8E-8B9D-C887D1794C4A}" destId="{88B2F004-F12C-4EE6-9C27-742F06C18109}" srcOrd="0" destOrd="0" presId="urn:microsoft.com/office/officeart/2005/8/layout/hProcess10"/>
    <dgm:cxn modelId="{1E29528C-D471-4631-B9E7-BDEE5355D36B}" type="presOf" srcId="{B92C896A-8E81-4D84-B983-6966E2549ABD}" destId="{88B2F004-F12C-4EE6-9C27-742F06C18109}" srcOrd="0" destOrd="2" presId="urn:microsoft.com/office/officeart/2005/8/layout/hProcess10"/>
    <dgm:cxn modelId="{68A68D77-0BFD-457C-96FF-F22700EA349A}" srcId="{9FB912DC-886C-4A8E-8B9D-C887D1794C4A}" destId="{B92C896A-8E81-4D84-B983-6966E2549ABD}" srcOrd="1" destOrd="0" parTransId="{69BD31A5-00E3-4E36-8C42-B7D1AEC7C345}" sibTransId="{6B170223-3EDD-465E-A756-29DDAC64B1B9}"/>
    <dgm:cxn modelId="{6136DE81-2B02-4719-B534-06743435DB86}" type="presOf" srcId="{8B67BDF8-EECD-40A6-95C0-6F0D0AA823D5}" destId="{0F9F2284-2284-4732-9015-3FEC425942BA}" srcOrd="0" destOrd="2" presId="urn:microsoft.com/office/officeart/2005/8/layout/hProcess10"/>
    <dgm:cxn modelId="{C6864C09-089B-4308-B0F2-813ADE56238F}" type="presOf" srcId="{4489C5E7-4CB3-4705-ADC7-EC2D7DB205C7}" destId="{A4C03D11-F0CB-4F23-9EF7-0AB2535DC95B}" srcOrd="0" destOrd="0" presId="urn:microsoft.com/office/officeart/2005/8/layout/hProcess10"/>
    <dgm:cxn modelId="{E1298878-BA94-40C2-9A18-9303E40E3F85}" type="presOf" srcId="{90757D3F-86D0-4602-8E71-75B55EB1FC14}" destId="{60F1287C-D0E7-49A4-BAAD-8B39C0D7CA8E}" srcOrd="1" destOrd="0" presId="urn:microsoft.com/office/officeart/2005/8/layout/hProcess10"/>
    <dgm:cxn modelId="{CABDF726-E265-4DE2-812B-A207997C5DF1}" type="presOf" srcId="{E10D2585-F7BB-48D0-BC9F-A7F2B45E452E}" destId="{88B2F004-F12C-4EE6-9C27-742F06C18109}" srcOrd="0" destOrd="1" presId="urn:microsoft.com/office/officeart/2005/8/layout/hProcess10"/>
    <dgm:cxn modelId="{7B05F940-D60B-474F-A4CF-2F4ACEC597B6}" srcId="{C50D24E8-6499-477C-96DB-674B3153D74A}" destId="{4489C5E7-4CB3-4705-ADC7-EC2D7DB205C7}" srcOrd="2" destOrd="0" parTransId="{6D408471-4568-4B52-BE8B-DA57397642DA}" sibTransId="{58F91A13-C6F4-40EA-A098-589F2C0EFCE6}"/>
    <dgm:cxn modelId="{E3D02B66-32EF-4254-881F-48EE1E325450}" type="presOf" srcId="{E319911A-4062-482D-A56A-1A04EAA79D6F}" destId="{A4C03D11-F0CB-4F23-9EF7-0AB2535DC95B}" srcOrd="0" destOrd="1" presId="urn:microsoft.com/office/officeart/2005/8/layout/hProcess10"/>
    <dgm:cxn modelId="{42020FE2-2852-4C3E-A62C-F2B1EBD16778}" type="presOf" srcId="{5251211C-2A96-4DCB-B96A-718B7FEE29FC}" destId="{E68B74AE-7391-4157-BAA9-8CC59951EBEE}" srcOrd="0" destOrd="0" presId="urn:microsoft.com/office/officeart/2005/8/layout/hProcess10"/>
    <dgm:cxn modelId="{C70B4AA7-6D52-45F8-9DC3-8048D68FD8BC}" type="presOf" srcId="{C50D24E8-6499-477C-96DB-674B3153D74A}" destId="{A496A00F-42B7-423E-912B-4CC3A32EA4B8}" srcOrd="0" destOrd="0" presId="urn:microsoft.com/office/officeart/2005/8/layout/hProcess10"/>
    <dgm:cxn modelId="{E55897A8-FA16-4BC7-8E4B-F0F8702019DF}" type="presOf" srcId="{266C79A3-239E-493F-B8D3-7A33A63FAEF5}" destId="{0F9F2284-2284-4732-9015-3FEC425942BA}" srcOrd="0" destOrd="1" presId="urn:microsoft.com/office/officeart/2005/8/layout/hProcess10"/>
    <dgm:cxn modelId="{B78354E6-2421-4181-9ABE-40B926821D7A}" type="presParOf" srcId="{A496A00F-42B7-423E-912B-4CC3A32EA4B8}" destId="{0E037597-9865-4384-81EB-EFF058A57824}" srcOrd="0" destOrd="0" presId="urn:microsoft.com/office/officeart/2005/8/layout/hProcess10"/>
    <dgm:cxn modelId="{2C490231-1538-461B-8E61-29C13EC38A46}" type="presParOf" srcId="{0E037597-9865-4384-81EB-EFF058A57824}" destId="{C79E3C58-C50D-4A55-BAE6-20C3BE97D482}" srcOrd="0" destOrd="0" presId="urn:microsoft.com/office/officeart/2005/8/layout/hProcess10"/>
    <dgm:cxn modelId="{86B29170-3893-4D5C-BA2C-B8EA87848B52}" type="presParOf" srcId="{0E037597-9865-4384-81EB-EFF058A57824}" destId="{0F9F2284-2284-4732-9015-3FEC425942BA}" srcOrd="1" destOrd="0" presId="urn:microsoft.com/office/officeart/2005/8/layout/hProcess10"/>
    <dgm:cxn modelId="{ED890CEA-5B9C-4888-A076-46E6297ADDB9}" type="presParOf" srcId="{A496A00F-42B7-423E-912B-4CC3A32EA4B8}" destId="{9FBC957F-813F-4C5F-8238-EDB031A6FB65}" srcOrd="1" destOrd="0" presId="urn:microsoft.com/office/officeart/2005/8/layout/hProcess10"/>
    <dgm:cxn modelId="{8B30C7F0-9698-46B9-8F74-F6313735013B}" type="presParOf" srcId="{9FBC957F-813F-4C5F-8238-EDB031A6FB65}" destId="{60F1287C-D0E7-49A4-BAAD-8B39C0D7CA8E}" srcOrd="0" destOrd="0" presId="urn:microsoft.com/office/officeart/2005/8/layout/hProcess10"/>
    <dgm:cxn modelId="{F401FE90-C3D6-445C-A07F-D2A34FF24E88}" type="presParOf" srcId="{A496A00F-42B7-423E-912B-4CC3A32EA4B8}" destId="{67C899C5-A8C8-497F-AE64-8E6D9977CDE5}" srcOrd="2" destOrd="0" presId="urn:microsoft.com/office/officeart/2005/8/layout/hProcess10"/>
    <dgm:cxn modelId="{78361A9D-06C8-4522-80E0-22227D6E168A}" type="presParOf" srcId="{67C899C5-A8C8-497F-AE64-8E6D9977CDE5}" destId="{61281C31-B14F-4E73-AB15-634EE2F04D08}" srcOrd="0" destOrd="0" presId="urn:microsoft.com/office/officeart/2005/8/layout/hProcess10"/>
    <dgm:cxn modelId="{63980C21-1BFA-49FC-841C-858AE2D26241}" type="presParOf" srcId="{67C899C5-A8C8-497F-AE64-8E6D9977CDE5}" destId="{88B2F004-F12C-4EE6-9C27-742F06C18109}" srcOrd="1" destOrd="0" presId="urn:microsoft.com/office/officeart/2005/8/layout/hProcess10"/>
    <dgm:cxn modelId="{543CA0C3-2A88-42C2-862F-D1354684D728}" type="presParOf" srcId="{A496A00F-42B7-423E-912B-4CC3A32EA4B8}" destId="{E68B74AE-7391-4157-BAA9-8CC59951EBEE}" srcOrd="3" destOrd="0" presId="urn:microsoft.com/office/officeart/2005/8/layout/hProcess10"/>
    <dgm:cxn modelId="{95E70712-8FCA-4E7D-947B-5356669B1811}" type="presParOf" srcId="{E68B74AE-7391-4157-BAA9-8CC59951EBEE}" destId="{EB1EB879-57B0-4BB0-8304-82EAAE352B32}" srcOrd="0" destOrd="0" presId="urn:microsoft.com/office/officeart/2005/8/layout/hProcess10"/>
    <dgm:cxn modelId="{A80F7A84-2DB6-4393-8F39-A16C0515A62B}" type="presParOf" srcId="{A496A00F-42B7-423E-912B-4CC3A32EA4B8}" destId="{A209F303-39E4-4059-8545-604DEFC44CDD}" srcOrd="4" destOrd="0" presId="urn:microsoft.com/office/officeart/2005/8/layout/hProcess10"/>
    <dgm:cxn modelId="{555FAD79-CDC8-4D85-900A-26615A02E218}" type="presParOf" srcId="{A209F303-39E4-4059-8545-604DEFC44CDD}" destId="{941BA2DE-8CA4-4FC8-A6F3-EC5622CDF476}" srcOrd="0" destOrd="0" presId="urn:microsoft.com/office/officeart/2005/8/layout/hProcess10"/>
    <dgm:cxn modelId="{FCAD759E-B3C3-41BC-9604-CF9EB553EB1C}" type="presParOf" srcId="{A209F303-39E4-4059-8545-604DEFC44CDD}" destId="{A4C03D11-F0CB-4F23-9EF7-0AB2535DC95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E3C58-C50D-4A55-BAE6-20C3BE97D482}">
      <dsp:nvSpPr>
        <dsp:cNvPr id="0" name=""/>
        <dsp:cNvSpPr/>
      </dsp:nvSpPr>
      <dsp:spPr>
        <a:xfrm>
          <a:off x="5391" y="221260"/>
          <a:ext cx="1934180" cy="17041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F2284-2284-4732-9015-3FEC425942BA}">
      <dsp:nvSpPr>
        <dsp:cNvPr id="0" name=""/>
        <dsp:cNvSpPr/>
      </dsp:nvSpPr>
      <dsp:spPr>
        <a:xfrm>
          <a:off x="0" y="2605836"/>
          <a:ext cx="2411756" cy="1265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/>
        </a:p>
      </dsp:txBody>
      <dsp:txXfrm>
        <a:off x="37064" y="2642900"/>
        <a:ext cx="2337628" cy="1191320"/>
      </dsp:txXfrm>
    </dsp:sp>
    <dsp:sp modelId="{9FBC957F-813F-4C5F-8238-EDB031A6FB65}">
      <dsp:nvSpPr>
        <dsp:cNvPr id="0" name=""/>
        <dsp:cNvSpPr/>
      </dsp:nvSpPr>
      <dsp:spPr>
        <a:xfrm>
          <a:off x="2487939" y="886243"/>
          <a:ext cx="549718" cy="579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2487939" y="1002145"/>
        <a:ext cx="384803" cy="347707"/>
      </dsp:txXfrm>
    </dsp:sp>
    <dsp:sp modelId="{61281C31-B14F-4E73-AB15-634EE2F04D08}">
      <dsp:nvSpPr>
        <dsp:cNvPr id="0" name=""/>
        <dsp:cNvSpPr/>
      </dsp:nvSpPr>
      <dsp:spPr>
        <a:xfrm>
          <a:off x="3507621" y="81957"/>
          <a:ext cx="2411756" cy="24117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2F004-F12C-4EE6-9C27-742F06C18109}">
      <dsp:nvSpPr>
        <dsp:cNvPr id="0" name=""/>
        <dsp:cNvSpPr/>
      </dsp:nvSpPr>
      <dsp:spPr>
        <a:xfrm>
          <a:off x="4474038" y="1610968"/>
          <a:ext cx="2411756" cy="241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4544676" y="1681606"/>
        <a:ext cx="2270480" cy="2270480"/>
      </dsp:txXfrm>
    </dsp:sp>
    <dsp:sp modelId="{E68B74AE-7391-4157-BAA9-8CC59951EBEE}">
      <dsp:nvSpPr>
        <dsp:cNvPr id="0" name=""/>
        <dsp:cNvSpPr/>
      </dsp:nvSpPr>
      <dsp:spPr>
        <a:xfrm>
          <a:off x="6383936" y="998079"/>
          <a:ext cx="464557" cy="579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6383936" y="1113981"/>
        <a:ext cx="325190" cy="347707"/>
      </dsp:txXfrm>
    </dsp:sp>
    <dsp:sp modelId="{941BA2DE-8CA4-4FC8-A6F3-EC5622CDF476}">
      <dsp:nvSpPr>
        <dsp:cNvPr id="0" name=""/>
        <dsp:cNvSpPr/>
      </dsp:nvSpPr>
      <dsp:spPr>
        <a:xfrm>
          <a:off x="7246686" y="81957"/>
          <a:ext cx="2411756" cy="24117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03D11-F0CB-4F23-9EF7-0AB2535DC95B}">
      <dsp:nvSpPr>
        <dsp:cNvPr id="0" name=""/>
        <dsp:cNvSpPr/>
      </dsp:nvSpPr>
      <dsp:spPr>
        <a:xfrm>
          <a:off x="7644748" y="1500214"/>
          <a:ext cx="2411756" cy="241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7715386" y="1570852"/>
        <a:ext cx="2270480" cy="2270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7DA49-9917-4A7E-BE43-A1E4A72285DB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D1B74-7F90-4CBF-9224-F66A6D7BD4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98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1B74-7F90-4CBF-9224-F66A6D7BD4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9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94A6-AC0E-4564-848B-C9299726F19B}" type="datetime1">
              <a:rPr lang="ru-RU" smtClean="0"/>
              <a:t>14.10.2025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F09E-5B73-4FCA-A245-E4B9F24EF6EE}" type="datetime1">
              <a:rPr lang="ru-RU" smtClean="0"/>
              <a:t>14.10.2025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3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1CB-1F45-4BB0-ACA2-7F2CD691ED8E}" type="datetime1">
              <a:rPr lang="ru-RU" smtClean="0"/>
              <a:t>14.10.2025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1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45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14.10.2025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14.10.2025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4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E4F1-295B-4CC0-A10F-3BDEF5F6B9B6}" type="datetime1">
              <a:rPr lang="ru-RU" smtClean="0"/>
              <a:t>14.10.2025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3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850B-FCCB-4950-8D75-8D81D52F3FBD}" type="datetime1">
              <a:rPr lang="ru-RU" smtClean="0"/>
              <a:t>14.10.2025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B0DF-01E8-4782-A602-314B3FF37A29}" type="datetime1">
              <a:rPr lang="ru-RU" smtClean="0"/>
              <a:t>14.10.2025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82D743-4282-4860-9AE2-FAD442C19B6D}" type="datetime1">
              <a:rPr lang="ru-RU" smtClean="0"/>
              <a:t>14.10.2025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5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F36-14C5-4E46-8DE1-22F5FE5A6635}" type="datetime1">
              <a:rPr lang="ru-RU" smtClean="0"/>
              <a:t>14.10.2025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1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78E439-9BA7-4640-B448-B030DCC85B49}" type="datetime1">
              <a:rPr lang="ru-RU" smtClean="0"/>
              <a:t>14.10.2025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0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0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FDAF-C654-4288-9437-917D77737F5E}" type="datetime1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15780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43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743-4282-4860-9AE2-FAD442C19B6D}" type="datetime1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36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6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7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6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3088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1828</TotalTime>
  <Words>11</Words>
  <Application>Microsoft Office PowerPoint</Application>
  <PresentationFormat>Широкоэкранный</PresentationFormat>
  <Paragraphs>11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Казмирчук Александр Владимирович</dc:creator>
  <cp:lastModifiedBy>Казмирчук Александр Владимирович</cp:lastModifiedBy>
  <cp:revision>20</cp:revision>
  <dcterms:created xsi:type="dcterms:W3CDTF">2025-10-14T05:54:15Z</dcterms:created>
  <dcterms:modified xsi:type="dcterms:W3CDTF">2025-10-15T13:33:32Z</dcterms:modified>
</cp:coreProperties>
</file>