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8"/>
  </p:notesMasterIdLst>
  <p:sldIdLst>
    <p:sldId id="256" r:id="rId2"/>
    <p:sldId id="274" r:id="rId3"/>
    <p:sldId id="275" r:id="rId4"/>
    <p:sldId id="273" r:id="rId5"/>
    <p:sldId id="257" r:id="rId6"/>
    <p:sldId id="260" r:id="rId7"/>
    <p:sldId id="263" r:id="rId8"/>
    <p:sldId id="264" r:id="rId9"/>
    <p:sldId id="266" r:id="rId10"/>
    <p:sldId id="268" r:id="rId11"/>
    <p:sldId id="259" r:id="rId12"/>
    <p:sldId id="269" r:id="rId13"/>
    <p:sldId id="271" r:id="rId14"/>
    <p:sldId id="272" r:id="rId15"/>
    <p:sldId id="261" r:id="rId16"/>
    <p:sldId id="25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99" d="100"/>
          <a:sy n="99" d="100"/>
        </p:scale>
        <p:origin x="78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/>
              <a:t>чтение документов</a:t>
            </a:r>
            <a:endParaRPr lang="ru-RU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4.9000000000000002E-2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0.193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668128"/>
        <c:axId val="476667344"/>
      </c:barChart>
      <c:catAx>
        <c:axId val="47666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667344"/>
        <c:crosses val="autoZero"/>
        <c:auto val="1"/>
        <c:lblAlgn val="ctr"/>
        <c:lblOffset val="100"/>
        <c:noMultiLvlLbl val="0"/>
      </c:catAx>
      <c:valAx>
        <c:axId val="476667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66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6668520"/>
        <c:axId val="476666952"/>
      </c:barChart>
      <c:catAx>
        <c:axId val="476668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666952"/>
        <c:crosses val="autoZero"/>
        <c:auto val="1"/>
        <c:lblAlgn val="ctr"/>
        <c:lblOffset val="100"/>
        <c:noMultiLvlLbl val="0"/>
      </c:catAx>
      <c:valAx>
        <c:axId val="476666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76668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  <dgm:t>
        <a:bodyPr/>
        <a:lstStyle/>
        <a:p>
          <a:endParaRPr lang="ru-RU"/>
        </a:p>
      </dgm:t>
    </dgm:pt>
    <dgm:pt modelId="{60F1287C-D0E7-49A4-BAAD-8B39C0D7CA8E}" type="pres">
      <dgm:prSet presAssocID="{90757D3F-86D0-4602-8E71-75B55EB1FC14}" presName="connTx" presStyleLbl="sibTrans2D1" presStyleIdx="0" presStyleCnt="2"/>
      <dgm:spPr/>
      <dgm:t>
        <a:bodyPr/>
        <a:lstStyle/>
        <a:p>
          <a:endParaRPr lang="ru-RU"/>
        </a:p>
      </dgm:t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B74AE-7391-4157-BAA9-8CC59951EBEE}" type="pres">
      <dgm:prSet presAssocID="{5251211C-2A96-4DCB-B96A-718B7FEE29F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B1EB879-57B0-4BB0-8304-82EAAE352B32}" type="pres">
      <dgm:prSet presAssocID="{5251211C-2A96-4DCB-B96A-718B7FEE29FC}" presName="connTx" presStyleLbl="sibTrans2D1" presStyleIdx="1" presStyleCnt="2"/>
      <dgm:spPr/>
      <dgm:t>
        <a:bodyPr/>
        <a:lstStyle/>
        <a:p>
          <a:endParaRPr lang="ru-RU"/>
        </a:p>
      </dgm:t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54343-DB53-42AB-A74A-F1B8C77FC7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623F1E-8BE3-4C3D-8265-19EDBBBD0197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DC9D396A-E0D1-49AA-A782-4C3FBF25DB9D}" type="parTrans" cxnId="{1DC3C6B9-EDD0-4B3C-817F-3B6C7FA796B1}">
      <dgm:prSet/>
      <dgm:spPr/>
      <dgm:t>
        <a:bodyPr/>
        <a:lstStyle/>
        <a:p>
          <a:endParaRPr lang="ru-RU"/>
        </a:p>
      </dgm:t>
    </dgm:pt>
    <dgm:pt modelId="{D487729C-3736-4AB6-8A23-244116BE78F6}" type="sibTrans" cxnId="{1DC3C6B9-EDD0-4B3C-817F-3B6C7FA796B1}">
      <dgm:prSet/>
      <dgm:spPr/>
      <dgm:t>
        <a:bodyPr/>
        <a:lstStyle/>
        <a:p>
          <a:endParaRPr lang="ru-RU"/>
        </a:p>
      </dgm:t>
    </dgm:pt>
    <dgm:pt modelId="{79306A6F-DF62-4B70-AEAA-7AACBA933274}">
      <dgm:prSet phldrT="[Текст]"/>
      <dgm:spPr/>
      <dgm:t>
        <a:bodyPr/>
        <a:lstStyle/>
        <a:p>
          <a:r>
            <a:rPr lang="ru-RU" dirty="0" smtClean="0"/>
            <a:t>Прочитать/записать текстовый файл</a:t>
          </a:r>
          <a:endParaRPr lang="ru-RU" dirty="0"/>
        </a:p>
      </dgm:t>
    </dgm:pt>
    <dgm:pt modelId="{ED6D6C32-A6A4-4F53-BECD-31DF94AB2F2D}" type="parTrans" cxnId="{BAC2D091-19B2-47EA-A560-CF3C9EE07EEE}">
      <dgm:prSet/>
      <dgm:spPr/>
      <dgm:t>
        <a:bodyPr/>
        <a:lstStyle/>
        <a:p>
          <a:endParaRPr lang="ru-RU"/>
        </a:p>
      </dgm:t>
    </dgm:pt>
    <dgm:pt modelId="{3C0A9A96-F363-4021-A337-B08E7E4FF28B}" type="sibTrans" cxnId="{BAC2D091-19B2-47EA-A560-CF3C9EE07EEE}">
      <dgm:prSet/>
      <dgm:spPr/>
      <dgm:t>
        <a:bodyPr/>
        <a:lstStyle/>
        <a:p>
          <a:endParaRPr lang="ru-RU"/>
        </a:p>
      </dgm:t>
    </dgm:pt>
    <dgm:pt modelId="{1EF42ADA-5F02-4E46-BE50-FEA15D3D173E}">
      <dgm:prSet phldrT="[Текст]"/>
      <dgm:spPr/>
      <dgm:t>
        <a:bodyPr/>
        <a:lstStyle/>
        <a:p>
          <a:r>
            <a:rPr lang="ru-RU" dirty="0" smtClean="0"/>
            <a:t>Проверка при работе с файлами</a:t>
          </a:r>
          <a:endParaRPr lang="ru-RU" dirty="0"/>
        </a:p>
      </dgm:t>
    </dgm:pt>
    <dgm:pt modelId="{3C59A9C2-E01F-46D5-B3B1-192E43353452}" type="parTrans" cxnId="{6436DBCA-1735-4B6C-96BD-2870F8DDD555}">
      <dgm:prSet/>
      <dgm:spPr/>
      <dgm:t>
        <a:bodyPr/>
        <a:lstStyle/>
        <a:p>
          <a:endParaRPr lang="ru-RU"/>
        </a:p>
      </dgm:t>
    </dgm:pt>
    <dgm:pt modelId="{16D47AF7-45E3-4CA0-A461-E4B2D347912E}" type="sibTrans" cxnId="{6436DBCA-1735-4B6C-96BD-2870F8DDD555}">
      <dgm:prSet/>
      <dgm:spPr/>
      <dgm:t>
        <a:bodyPr/>
        <a:lstStyle/>
        <a:p>
          <a:endParaRPr lang="ru-RU"/>
        </a:p>
      </dgm:t>
    </dgm:pt>
    <dgm:pt modelId="{573D393A-66A2-446E-BFEF-C3FBF1C42C84}">
      <dgm:prSet phldrT="[Текст]"/>
      <dgm:spPr/>
      <dgm:t>
        <a:bodyPr/>
        <a:lstStyle/>
        <a:p>
          <a:r>
            <a:rPr lang="ru-RU" dirty="0" smtClean="0"/>
            <a:t>Проверка на существование файла</a:t>
          </a:r>
          <a:endParaRPr lang="ru-RU" dirty="0"/>
        </a:p>
      </dgm:t>
    </dgm:pt>
    <dgm:pt modelId="{8FB5C8FE-E193-41CA-9D85-84904BACA977}" type="parTrans" cxnId="{48A65D49-CABF-4D36-AE62-7F08CF0329A8}">
      <dgm:prSet/>
      <dgm:spPr/>
      <dgm:t>
        <a:bodyPr/>
        <a:lstStyle/>
        <a:p>
          <a:endParaRPr lang="ru-RU"/>
        </a:p>
      </dgm:t>
    </dgm:pt>
    <dgm:pt modelId="{20177508-7C4A-44B7-9491-F2F874B79DF0}" type="sibTrans" cxnId="{48A65D49-CABF-4D36-AE62-7F08CF0329A8}">
      <dgm:prSet/>
      <dgm:spPr/>
      <dgm:t>
        <a:bodyPr/>
        <a:lstStyle/>
        <a:p>
          <a:endParaRPr lang="ru-RU"/>
        </a:p>
      </dgm:t>
    </dgm:pt>
    <dgm:pt modelId="{6BC8465F-F152-4B2B-B6B0-8BEFA793F1E3}">
      <dgm:prSet phldrT="[Текст]"/>
      <dgm:spPr/>
      <dgm:t>
        <a:bodyPr/>
        <a:lstStyle/>
        <a:p>
          <a:r>
            <a:rPr lang="ru-RU" dirty="0" smtClean="0"/>
            <a:t>Прочитать/записать </a:t>
          </a:r>
          <a:r>
            <a:rPr lang="en-US" dirty="0" smtClean="0"/>
            <a:t>JSON-</a:t>
          </a:r>
          <a:r>
            <a:rPr lang="ru-RU" dirty="0" smtClean="0"/>
            <a:t>файл</a:t>
          </a:r>
          <a:endParaRPr lang="ru-RU" dirty="0"/>
        </a:p>
      </dgm:t>
    </dgm:pt>
    <dgm:pt modelId="{9A34D1F0-FD46-4312-B06F-D5D631444813}" type="parTrans" cxnId="{3CD1693C-FD15-4008-95EC-E01AA2B4F014}">
      <dgm:prSet/>
      <dgm:spPr/>
      <dgm:t>
        <a:bodyPr/>
        <a:lstStyle/>
        <a:p>
          <a:endParaRPr lang="ru-RU"/>
        </a:p>
      </dgm:t>
    </dgm:pt>
    <dgm:pt modelId="{A9B214D6-FC85-452E-A1AA-6CACFC7D5066}" type="sibTrans" cxnId="{3CD1693C-FD15-4008-95EC-E01AA2B4F014}">
      <dgm:prSet/>
      <dgm:spPr/>
      <dgm:t>
        <a:bodyPr/>
        <a:lstStyle/>
        <a:p>
          <a:endParaRPr lang="ru-RU"/>
        </a:p>
      </dgm:t>
    </dgm:pt>
    <dgm:pt modelId="{A11CB2FD-A157-4C68-83D6-C4C5B942172A}">
      <dgm:prSet phldrT="[Текст]"/>
      <dgm:spPr/>
      <dgm:t>
        <a:bodyPr/>
        <a:lstStyle/>
        <a:p>
          <a:r>
            <a:rPr lang="ru-RU" dirty="0" smtClean="0"/>
            <a:t>Проверить </a:t>
          </a:r>
          <a:r>
            <a:rPr lang="en-US" dirty="0" smtClean="0"/>
            <a:t>JSON-</a:t>
          </a:r>
          <a:r>
            <a:rPr lang="ru-RU" dirty="0" smtClean="0"/>
            <a:t>структуру на соответствие шаблону</a:t>
          </a:r>
          <a:endParaRPr lang="ru-RU" dirty="0"/>
        </a:p>
      </dgm:t>
    </dgm:pt>
    <dgm:pt modelId="{0253DC1D-0C3C-405D-93F7-80D19AD67065}" type="parTrans" cxnId="{F3B4AF9B-7FE3-40D3-BA22-E241A2CE68FB}">
      <dgm:prSet/>
      <dgm:spPr/>
      <dgm:t>
        <a:bodyPr/>
        <a:lstStyle/>
        <a:p>
          <a:endParaRPr lang="ru-RU"/>
        </a:p>
      </dgm:t>
    </dgm:pt>
    <dgm:pt modelId="{72CE49A4-A530-4D9D-B4FC-D654EF8E746F}" type="sibTrans" cxnId="{F3B4AF9B-7FE3-40D3-BA22-E241A2CE68FB}">
      <dgm:prSet/>
      <dgm:spPr/>
      <dgm:t>
        <a:bodyPr/>
        <a:lstStyle/>
        <a:p>
          <a:endParaRPr lang="ru-RU"/>
        </a:p>
      </dgm:t>
    </dgm:pt>
    <dgm:pt modelId="{6EC4C7A0-7E2A-47DE-B2E1-3DBF10A006E4}">
      <dgm:prSet phldrT="[Текст]"/>
      <dgm:spPr/>
      <dgm:t>
        <a:bodyPr/>
        <a:lstStyle/>
        <a:p>
          <a:r>
            <a:rPr lang="ru-RU" dirty="0" smtClean="0"/>
            <a:t>Проверка на открытие файла</a:t>
          </a:r>
          <a:endParaRPr lang="ru-RU" dirty="0"/>
        </a:p>
      </dgm:t>
    </dgm:pt>
    <dgm:pt modelId="{153CCD8A-EEDE-42A6-83D5-2DBF09F852E6}" type="parTrans" cxnId="{A077084D-BD82-48E8-9493-C824B2A7DEC1}">
      <dgm:prSet/>
      <dgm:spPr/>
      <dgm:t>
        <a:bodyPr/>
        <a:lstStyle/>
        <a:p>
          <a:endParaRPr lang="ru-RU"/>
        </a:p>
      </dgm:t>
    </dgm:pt>
    <dgm:pt modelId="{18B62E41-65DF-4ED6-9329-DB071B0EAC9F}" type="sibTrans" cxnId="{A077084D-BD82-48E8-9493-C824B2A7DEC1}">
      <dgm:prSet/>
      <dgm:spPr/>
      <dgm:t>
        <a:bodyPr/>
        <a:lstStyle/>
        <a:p>
          <a:endParaRPr lang="ru-RU"/>
        </a:p>
      </dgm:t>
    </dgm:pt>
    <dgm:pt modelId="{017FE366-74F1-4A0F-BBA6-BE17472606E3}">
      <dgm:prSet phldrT="[Текст]"/>
      <dgm:spPr/>
      <dgm:t>
        <a:bodyPr/>
        <a:lstStyle/>
        <a:p>
          <a:r>
            <a:rPr lang="ru-RU" dirty="0" smtClean="0"/>
            <a:t>Проверка на ошибки во время чтения/записи файла</a:t>
          </a:r>
          <a:endParaRPr lang="ru-RU" dirty="0"/>
        </a:p>
      </dgm:t>
    </dgm:pt>
    <dgm:pt modelId="{6204BB66-3532-4E4F-B7A3-5D564691C70E}" type="parTrans" cxnId="{ABE72B95-550F-4C6F-A736-9AEE0A6AFA42}">
      <dgm:prSet/>
      <dgm:spPr/>
      <dgm:t>
        <a:bodyPr/>
        <a:lstStyle/>
        <a:p>
          <a:endParaRPr lang="ru-RU"/>
        </a:p>
      </dgm:t>
    </dgm:pt>
    <dgm:pt modelId="{84425D09-E092-4EB6-A849-487EBDBB914D}" type="sibTrans" cxnId="{ABE72B95-550F-4C6F-A736-9AEE0A6AFA42}">
      <dgm:prSet/>
      <dgm:spPr/>
      <dgm:t>
        <a:bodyPr/>
        <a:lstStyle/>
        <a:p>
          <a:endParaRPr lang="ru-RU"/>
        </a:p>
      </dgm:t>
    </dgm:pt>
    <dgm:pt modelId="{8997A8C5-71D1-4253-A406-6EEF7A742701}" type="pres">
      <dgm:prSet presAssocID="{43654343-DB53-42AB-A74A-F1B8C77FC7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9E4810E-52F3-40F0-9593-6C037BA1D12A}" type="pres">
      <dgm:prSet presAssocID="{2E623F1E-8BE3-4C3D-8265-19EDBBBD01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A264F-F3DF-4EEC-8B66-102C93BB9818}" type="pres">
      <dgm:prSet presAssocID="{2E623F1E-8BE3-4C3D-8265-19EDBBBD01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7F1F5C-6D75-4492-8EF1-6580ED92ACAF}" type="pres">
      <dgm:prSet presAssocID="{1EF42ADA-5F02-4E46-BE50-FEA15D3D1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7A1B8A-9783-4C29-9201-29A02D448FA4}" type="pres">
      <dgm:prSet presAssocID="{1EF42ADA-5F02-4E46-BE50-FEA15D3D173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C3C6B9-EDD0-4B3C-817F-3B6C7FA796B1}" srcId="{43654343-DB53-42AB-A74A-F1B8C77FC7AB}" destId="{2E623F1E-8BE3-4C3D-8265-19EDBBBD0197}" srcOrd="0" destOrd="0" parTransId="{DC9D396A-E0D1-49AA-A782-4C3FBF25DB9D}" sibTransId="{D487729C-3736-4AB6-8A23-244116BE78F6}"/>
    <dgm:cxn modelId="{D817F523-88F6-435B-AF3D-410EB41D04C7}" type="presOf" srcId="{79306A6F-DF62-4B70-AEAA-7AACBA933274}" destId="{625A264F-F3DF-4EEC-8B66-102C93BB9818}" srcOrd="0" destOrd="0" presId="urn:microsoft.com/office/officeart/2005/8/layout/vList2"/>
    <dgm:cxn modelId="{050D1CCC-6CCB-47AC-B1B0-006D5C3B9463}" type="presOf" srcId="{017FE366-74F1-4A0F-BBA6-BE17472606E3}" destId="{657A1B8A-9783-4C29-9201-29A02D448FA4}" srcOrd="0" destOrd="2" presId="urn:microsoft.com/office/officeart/2005/8/layout/vList2"/>
    <dgm:cxn modelId="{A077084D-BD82-48E8-9493-C824B2A7DEC1}" srcId="{1EF42ADA-5F02-4E46-BE50-FEA15D3D173E}" destId="{6EC4C7A0-7E2A-47DE-B2E1-3DBF10A006E4}" srcOrd="1" destOrd="0" parTransId="{153CCD8A-EEDE-42A6-83D5-2DBF09F852E6}" sibTransId="{18B62E41-65DF-4ED6-9329-DB071B0EAC9F}"/>
    <dgm:cxn modelId="{64AA8193-3439-4C5F-B251-813F4773F941}" type="presOf" srcId="{43654343-DB53-42AB-A74A-F1B8C77FC7AB}" destId="{8997A8C5-71D1-4253-A406-6EEF7A742701}" srcOrd="0" destOrd="0" presId="urn:microsoft.com/office/officeart/2005/8/layout/vList2"/>
    <dgm:cxn modelId="{3CD1693C-FD15-4008-95EC-E01AA2B4F014}" srcId="{2E623F1E-8BE3-4C3D-8265-19EDBBBD0197}" destId="{6BC8465F-F152-4B2B-B6B0-8BEFA793F1E3}" srcOrd="1" destOrd="0" parTransId="{9A34D1F0-FD46-4312-B06F-D5D631444813}" sibTransId="{A9B214D6-FC85-452E-A1AA-6CACFC7D5066}"/>
    <dgm:cxn modelId="{ABE72B95-550F-4C6F-A736-9AEE0A6AFA42}" srcId="{1EF42ADA-5F02-4E46-BE50-FEA15D3D173E}" destId="{017FE366-74F1-4A0F-BBA6-BE17472606E3}" srcOrd="2" destOrd="0" parTransId="{6204BB66-3532-4E4F-B7A3-5D564691C70E}" sibTransId="{84425D09-E092-4EB6-A849-487EBDBB914D}"/>
    <dgm:cxn modelId="{BAC2D091-19B2-47EA-A560-CF3C9EE07EEE}" srcId="{2E623F1E-8BE3-4C3D-8265-19EDBBBD0197}" destId="{79306A6F-DF62-4B70-AEAA-7AACBA933274}" srcOrd="0" destOrd="0" parTransId="{ED6D6C32-A6A4-4F53-BECD-31DF94AB2F2D}" sibTransId="{3C0A9A96-F363-4021-A337-B08E7E4FF28B}"/>
    <dgm:cxn modelId="{6436DBCA-1735-4B6C-96BD-2870F8DDD555}" srcId="{43654343-DB53-42AB-A74A-F1B8C77FC7AB}" destId="{1EF42ADA-5F02-4E46-BE50-FEA15D3D173E}" srcOrd="1" destOrd="0" parTransId="{3C59A9C2-E01F-46D5-B3B1-192E43353452}" sibTransId="{16D47AF7-45E3-4CA0-A461-E4B2D347912E}"/>
    <dgm:cxn modelId="{F10569FF-8F86-4F84-B533-45D6AE975FD5}" type="presOf" srcId="{A11CB2FD-A157-4C68-83D6-C4C5B942172A}" destId="{625A264F-F3DF-4EEC-8B66-102C93BB9818}" srcOrd="0" destOrd="2" presId="urn:microsoft.com/office/officeart/2005/8/layout/vList2"/>
    <dgm:cxn modelId="{C3CFC676-C5FC-4571-B86C-5A148CFD44A5}" type="presOf" srcId="{6EC4C7A0-7E2A-47DE-B2E1-3DBF10A006E4}" destId="{657A1B8A-9783-4C29-9201-29A02D448FA4}" srcOrd="0" destOrd="1" presId="urn:microsoft.com/office/officeart/2005/8/layout/vList2"/>
    <dgm:cxn modelId="{8D2F85D3-D5F7-4AFE-ACBB-57AD0CD0C668}" type="presOf" srcId="{6BC8465F-F152-4B2B-B6B0-8BEFA793F1E3}" destId="{625A264F-F3DF-4EEC-8B66-102C93BB9818}" srcOrd="0" destOrd="1" presId="urn:microsoft.com/office/officeart/2005/8/layout/vList2"/>
    <dgm:cxn modelId="{6CF4803D-F75D-4A12-AC1C-B72C879BD512}" type="presOf" srcId="{1EF42ADA-5F02-4E46-BE50-FEA15D3D173E}" destId="{557F1F5C-6D75-4492-8EF1-6580ED92ACAF}" srcOrd="0" destOrd="0" presId="urn:microsoft.com/office/officeart/2005/8/layout/vList2"/>
    <dgm:cxn modelId="{E8D8967D-C691-4B22-97CC-DB357D43275D}" type="presOf" srcId="{573D393A-66A2-446E-BFEF-C3FBF1C42C84}" destId="{657A1B8A-9783-4C29-9201-29A02D448FA4}" srcOrd="0" destOrd="0" presId="urn:microsoft.com/office/officeart/2005/8/layout/vList2"/>
    <dgm:cxn modelId="{F3B4AF9B-7FE3-40D3-BA22-E241A2CE68FB}" srcId="{2E623F1E-8BE3-4C3D-8265-19EDBBBD0197}" destId="{A11CB2FD-A157-4C68-83D6-C4C5B942172A}" srcOrd="2" destOrd="0" parTransId="{0253DC1D-0C3C-405D-93F7-80D19AD67065}" sibTransId="{72CE49A4-A530-4D9D-B4FC-D654EF8E746F}"/>
    <dgm:cxn modelId="{CAD3D820-E2B7-4353-8121-030808F9E88E}" type="presOf" srcId="{2E623F1E-8BE3-4C3D-8265-19EDBBBD0197}" destId="{B9E4810E-52F3-40F0-9593-6C037BA1D12A}" srcOrd="0" destOrd="0" presId="urn:microsoft.com/office/officeart/2005/8/layout/vList2"/>
    <dgm:cxn modelId="{48A65D49-CABF-4D36-AE62-7F08CF0329A8}" srcId="{1EF42ADA-5F02-4E46-BE50-FEA15D3D173E}" destId="{573D393A-66A2-446E-BFEF-C3FBF1C42C84}" srcOrd="0" destOrd="0" parTransId="{8FB5C8FE-E193-41CA-9D85-84904BACA977}" sibTransId="{20177508-7C4A-44B7-9491-F2F874B79DF0}"/>
    <dgm:cxn modelId="{B0F92AEA-C73F-4AC3-ADE5-AD6CDED41AA6}" type="presParOf" srcId="{8997A8C5-71D1-4253-A406-6EEF7A742701}" destId="{B9E4810E-52F3-40F0-9593-6C037BA1D12A}" srcOrd="0" destOrd="0" presId="urn:microsoft.com/office/officeart/2005/8/layout/vList2"/>
    <dgm:cxn modelId="{E4A5257F-7DB9-4081-9EE2-928FC54713AA}" type="presParOf" srcId="{8997A8C5-71D1-4253-A406-6EEF7A742701}" destId="{625A264F-F3DF-4EEC-8B66-102C93BB9818}" srcOrd="1" destOrd="0" presId="urn:microsoft.com/office/officeart/2005/8/layout/vList2"/>
    <dgm:cxn modelId="{637DB6D7-B307-41C3-8B70-014AB2C84E55}" type="presParOf" srcId="{8997A8C5-71D1-4253-A406-6EEF7A742701}" destId="{557F1F5C-6D75-4492-8EF1-6580ED92ACAF}" srcOrd="2" destOrd="0" presId="urn:microsoft.com/office/officeart/2005/8/layout/vList2"/>
    <dgm:cxn modelId="{C7445A9E-61AD-411A-98E4-88100172EE7C}" type="presParOf" srcId="{8997A8C5-71D1-4253-A406-6EEF7A742701}" destId="{657A1B8A-9783-4C29-9201-29A02D448F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97C37A-15F9-479B-99A3-F6B494A17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CC3452-B333-4F90-887E-97722077E109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35712032-4428-4257-9017-747507727C01}" type="parTrans" cxnId="{6E5F6FAF-D8FF-4B9A-95AB-5E41E36C5067}">
      <dgm:prSet/>
      <dgm:spPr/>
      <dgm:t>
        <a:bodyPr/>
        <a:lstStyle/>
        <a:p>
          <a:endParaRPr lang="ru-RU"/>
        </a:p>
      </dgm:t>
    </dgm:pt>
    <dgm:pt modelId="{E4073338-D12C-4A4B-BB0F-7A4D7334FDF9}" type="sibTrans" cxnId="{6E5F6FAF-D8FF-4B9A-95AB-5E41E36C5067}">
      <dgm:prSet/>
      <dgm:spPr/>
      <dgm:t>
        <a:bodyPr/>
        <a:lstStyle/>
        <a:p>
          <a:endParaRPr lang="ru-RU"/>
        </a:p>
      </dgm:t>
    </dgm:pt>
    <dgm:pt modelId="{9B56D241-76D7-4251-B32B-D23DBA23DD57}">
      <dgm:prSet phldrT="[Текст]"/>
      <dgm:spPr/>
      <dgm:t>
        <a:bodyPr/>
        <a:lstStyle/>
        <a:p>
          <a:r>
            <a:rPr lang="ru-RU" dirty="0" smtClean="0"/>
            <a:t>Предоставляет 5 уровней логирования</a:t>
          </a:r>
          <a:endParaRPr lang="ru-RU" dirty="0"/>
        </a:p>
      </dgm:t>
    </dgm:pt>
    <dgm:pt modelId="{6FF665C2-6B19-4231-9619-04858625CE9E}" type="parTrans" cxnId="{8A696FEE-1277-452D-A088-A2A0DAE032E4}">
      <dgm:prSet/>
      <dgm:spPr/>
      <dgm:t>
        <a:bodyPr/>
        <a:lstStyle/>
        <a:p>
          <a:endParaRPr lang="ru-RU"/>
        </a:p>
      </dgm:t>
    </dgm:pt>
    <dgm:pt modelId="{033FF7EA-AA5C-45DB-95B2-A6FC5F7DCF5A}" type="sibTrans" cxnId="{8A696FEE-1277-452D-A088-A2A0DAE032E4}">
      <dgm:prSet/>
      <dgm:spPr/>
      <dgm:t>
        <a:bodyPr/>
        <a:lstStyle/>
        <a:p>
          <a:endParaRPr lang="ru-RU"/>
        </a:p>
      </dgm:t>
    </dgm:pt>
    <dgm:pt modelId="{D02487A7-D405-4913-B5D3-9E4B813ED8A3}">
      <dgm:prSet phldrT="[Текст]"/>
      <dgm:spPr/>
      <dgm:t>
        <a:bodyPr/>
        <a:lstStyle/>
        <a:p>
          <a:r>
            <a:rPr lang="ru-RU" dirty="0" smtClean="0"/>
            <a:t>Внутренние функции</a:t>
          </a:r>
          <a:endParaRPr lang="ru-RU" dirty="0"/>
        </a:p>
      </dgm:t>
    </dgm:pt>
    <dgm:pt modelId="{5A3BC19E-47B9-4A58-9EB8-BD29DF168158}" type="parTrans" cxnId="{8C4092E5-17AE-4DF4-B0A6-9820210905D1}">
      <dgm:prSet/>
      <dgm:spPr/>
      <dgm:t>
        <a:bodyPr/>
        <a:lstStyle/>
        <a:p>
          <a:endParaRPr lang="ru-RU"/>
        </a:p>
      </dgm:t>
    </dgm:pt>
    <dgm:pt modelId="{94DB38CC-2E78-4908-B401-D8F6866C6328}" type="sibTrans" cxnId="{8C4092E5-17AE-4DF4-B0A6-9820210905D1}">
      <dgm:prSet/>
      <dgm:spPr/>
      <dgm:t>
        <a:bodyPr/>
        <a:lstStyle/>
        <a:p>
          <a:endParaRPr lang="ru-RU"/>
        </a:p>
      </dgm:t>
    </dgm:pt>
    <dgm:pt modelId="{8BFD0C5C-B51E-4EC7-ADD9-528DAF03ABF3}">
      <dgm:prSet phldrT="[Текст]"/>
      <dgm:spPr/>
      <dgm:t>
        <a:bodyPr/>
        <a:lstStyle/>
        <a:p>
          <a:r>
            <a:rPr lang="ru-RU" dirty="0" smtClean="0"/>
            <a:t>Записывает сообщения в лог-файлы в другом потоке</a:t>
          </a:r>
          <a:endParaRPr lang="ru-RU" dirty="0"/>
        </a:p>
      </dgm:t>
    </dgm:pt>
    <dgm:pt modelId="{BB8B7341-F9C0-4D44-BFF3-EF4184FB971B}" type="parTrans" cxnId="{EABBA5E9-2939-4F28-A387-DD26B4742B91}">
      <dgm:prSet/>
      <dgm:spPr/>
      <dgm:t>
        <a:bodyPr/>
        <a:lstStyle/>
        <a:p>
          <a:endParaRPr lang="ru-RU"/>
        </a:p>
      </dgm:t>
    </dgm:pt>
    <dgm:pt modelId="{F42BB69E-AF42-478D-B006-D93189C1974B}" type="sibTrans" cxnId="{EABBA5E9-2939-4F28-A387-DD26B4742B91}">
      <dgm:prSet/>
      <dgm:spPr/>
      <dgm:t>
        <a:bodyPr/>
        <a:lstStyle/>
        <a:p>
          <a:endParaRPr lang="ru-RU"/>
        </a:p>
      </dgm:t>
    </dgm:pt>
    <dgm:pt modelId="{E63A86B8-E71D-4DCF-8529-FC80F323294E}">
      <dgm:prSet phldrT="[Текст]"/>
      <dgm:spPr/>
      <dgm:t>
        <a:bodyPr/>
        <a:lstStyle/>
        <a:p>
          <a:r>
            <a:rPr lang="ru-RU" dirty="0" smtClean="0"/>
            <a:t>Выводит события в консоль в другом потоке и в другом процессе</a:t>
          </a:r>
          <a:endParaRPr lang="ru-RU" dirty="0"/>
        </a:p>
      </dgm:t>
    </dgm:pt>
    <dgm:pt modelId="{47AF8924-2A5F-4625-AE87-F524E7E949DD}" type="parTrans" cxnId="{0A75C6FB-C679-4699-9B74-0EDF79087546}">
      <dgm:prSet/>
      <dgm:spPr/>
      <dgm:t>
        <a:bodyPr/>
        <a:lstStyle/>
        <a:p>
          <a:endParaRPr lang="ru-RU"/>
        </a:p>
      </dgm:t>
    </dgm:pt>
    <dgm:pt modelId="{B71E376A-E657-4C43-BF6D-716913A47424}" type="sibTrans" cxnId="{0A75C6FB-C679-4699-9B74-0EDF79087546}">
      <dgm:prSet/>
      <dgm:spPr/>
      <dgm:t>
        <a:bodyPr/>
        <a:lstStyle/>
        <a:p>
          <a:endParaRPr lang="ru-RU"/>
        </a:p>
      </dgm:t>
    </dgm:pt>
    <dgm:pt modelId="{055380E7-1356-4300-812C-461537FDAF9B}">
      <dgm:prSet phldrT="[Текст]"/>
      <dgm:spPr/>
      <dgm:t>
        <a:bodyPr/>
        <a:lstStyle/>
        <a:p>
          <a:r>
            <a:rPr lang="ru-RU" dirty="0" smtClean="0"/>
            <a:t>Регулирует интервал времени использования файла</a:t>
          </a:r>
          <a:endParaRPr lang="ru-RU" dirty="0"/>
        </a:p>
      </dgm:t>
    </dgm:pt>
    <dgm:pt modelId="{75C7FA51-3E92-4F51-A151-B733AF643E08}" type="parTrans" cxnId="{292E37D6-5817-418F-8356-00BAA360ED99}">
      <dgm:prSet/>
      <dgm:spPr/>
      <dgm:t>
        <a:bodyPr/>
        <a:lstStyle/>
        <a:p>
          <a:endParaRPr lang="ru-RU"/>
        </a:p>
      </dgm:t>
    </dgm:pt>
    <dgm:pt modelId="{1BF5A7B9-846E-49DC-AE12-12C6C253096B}" type="sibTrans" cxnId="{292E37D6-5817-418F-8356-00BAA360ED99}">
      <dgm:prSet/>
      <dgm:spPr/>
      <dgm:t>
        <a:bodyPr/>
        <a:lstStyle/>
        <a:p>
          <a:endParaRPr lang="ru-RU"/>
        </a:p>
      </dgm:t>
    </dgm:pt>
    <dgm:pt modelId="{36FF98E9-5656-4EF7-8B92-CC6F2A5F3655}">
      <dgm:prSet phldrT="[Текст]"/>
      <dgm:spPr/>
      <dgm:t>
        <a:bodyPr/>
        <a:lstStyle/>
        <a:p>
          <a:r>
            <a:rPr lang="ru-RU" dirty="0" smtClean="0"/>
            <a:t>Регулирует интервал времени хранения файла</a:t>
          </a:r>
          <a:endParaRPr lang="ru-RU" dirty="0"/>
        </a:p>
      </dgm:t>
    </dgm:pt>
    <dgm:pt modelId="{8E8E9C50-21B7-4177-99CD-CFA3DFF060E1}" type="parTrans" cxnId="{E9A4FEA3-CFB4-4EE6-8C72-DE0E32EC7C9E}">
      <dgm:prSet/>
      <dgm:spPr/>
      <dgm:t>
        <a:bodyPr/>
        <a:lstStyle/>
        <a:p>
          <a:endParaRPr lang="ru-RU"/>
        </a:p>
      </dgm:t>
    </dgm:pt>
    <dgm:pt modelId="{CF367263-300A-4100-B1C8-2469043859E7}" type="sibTrans" cxnId="{E9A4FEA3-CFB4-4EE6-8C72-DE0E32EC7C9E}">
      <dgm:prSet/>
      <dgm:spPr/>
      <dgm:t>
        <a:bodyPr/>
        <a:lstStyle/>
        <a:p>
          <a:endParaRPr lang="ru-RU"/>
        </a:p>
      </dgm:t>
    </dgm:pt>
    <dgm:pt modelId="{A765A4A8-D9EA-411B-BB69-52A9710F2630}">
      <dgm:prSet phldrT="[Текст]"/>
      <dgm:spPr/>
      <dgm:t>
        <a:bodyPr/>
        <a:lstStyle/>
        <a:p>
          <a:endParaRPr lang="ru-RU" dirty="0"/>
        </a:p>
      </dgm:t>
    </dgm:pt>
    <dgm:pt modelId="{EA7E045F-72D8-4A79-B9BB-E4709CC8F5FF}" type="parTrans" cxnId="{A6156309-2BA0-4C3C-9452-55FC45A16B5C}">
      <dgm:prSet/>
      <dgm:spPr/>
      <dgm:t>
        <a:bodyPr/>
        <a:lstStyle/>
        <a:p>
          <a:endParaRPr lang="ru-RU"/>
        </a:p>
      </dgm:t>
    </dgm:pt>
    <dgm:pt modelId="{7C87BFC3-5B3B-466A-AA3A-26DFAF5EB4D8}" type="sibTrans" cxnId="{A6156309-2BA0-4C3C-9452-55FC45A16B5C}">
      <dgm:prSet/>
      <dgm:spPr/>
      <dgm:t>
        <a:bodyPr/>
        <a:lstStyle/>
        <a:p>
          <a:endParaRPr lang="ru-RU"/>
        </a:p>
      </dgm:t>
    </dgm:pt>
    <dgm:pt modelId="{C10E8076-8318-4B9B-A3D2-9D98281FA950}" type="pres">
      <dgm:prSet presAssocID="{DE97C37A-15F9-479B-99A3-F6B494A17A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4F0C9A-3648-4916-982F-AF9587978149}" type="pres">
      <dgm:prSet presAssocID="{48CC3452-B333-4F90-887E-97722077E109}" presName="parentText" presStyleLbl="node1" presStyleIdx="0" presStyleCnt="2" custLinFactNeighborY="-39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25D4B-59A7-40CF-AA8E-A27EC37530B2}" type="pres">
      <dgm:prSet presAssocID="{48CC3452-B333-4F90-887E-97722077E10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5C9815-44A2-4551-A509-FE6F0947C3DB}" type="pres">
      <dgm:prSet presAssocID="{D02487A7-D405-4913-B5D3-9E4B813ED8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271FDF-D644-48A5-8BBB-391AF85E26F5}" type="pres">
      <dgm:prSet presAssocID="{D02487A7-D405-4913-B5D3-9E4B813ED8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C6F249-C43F-44BD-A69C-06024208D4CD}" type="presOf" srcId="{D02487A7-D405-4913-B5D3-9E4B813ED8A3}" destId="{6C5C9815-44A2-4551-A509-FE6F0947C3DB}" srcOrd="0" destOrd="0" presId="urn:microsoft.com/office/officeart/2005/8/layout/vList2"/>
    <dgm:cxn modelId="{292E37D6-5817-418F-8356-00BAA360ED99}" srcId="{D02487A7-D405-4913-B5D3-9E4B813ED8A3}" destId="{055380E7-1356-4300-812C-461537FDAF9B}" srcOrd="2" destOrd="0" parTransId="{75C7FA51-3E92-4F51-A151-B733AF643E08}" sibTransId="{1BF5A7B9-846E-49DC-AE12-12C6C253096B}"/>
    <dgm:cxn modelId="{BB4D84FE-B35E-426F-AB9F-453154F18EFF}" type="presOf" srcId="{E63A86B8-E71D-4DCF-8529-FC80F323294E}" destId="{84271FDF-D644-48A5-8BBB-391AF85E26F5}" srcOrd="0" destOrd="1" presId="urn:microsoft.com/office/officeart/2005/8/layout/vList2"/>
    <dgm:cxn modelId="{6E5F6FAF-D8FF-4B9A-95AB-5E41E36C5067}" srcId="{DE97C37A-15F9-479B-99A3-F6B494A17A28}" destId="{48CC3452-B333-4F90-887E-97722077E109}" srcOrd="0" destOrd="0" parTransId="{35712032-4428-4257-9017-747507727C01}" sibTransId="{E4073338-D12C-4A4B-BB0F-7A4D7334FDF9}"/>
    <dgm:cxn modelId="{65FDA107-F44B-492D-A4B2-474539DB3F44}" type="presOf" srcId="{A765A4A8-D9EA-411B-BB69-52A9710F2630}" destId="{84271FDF-D644-48A5-8BBB-391AF85E26F5}" srcOrd="0" destOrd="4" presId="urn:microsoft.com/office/officeart/2005/8/layout/vList2"/>
    <dgm:cxn modelId="{6CF9AE95-5CBE-4130-BDA5-89517B80A488}" type="presOf" srcId="{48CC3452-B333-4F90-887E-97722077E109}" destId="{A44F0C9A-3648-4916-982F-AF9587978149}" srcOrd="0" destOrd="0" presId="urn:microsoft.com/office/officeart/2005/8/layout/vList2"/>
    <dgm:cxn modelId="{8C4092E5-17AE-4DF4-B0A6-9820210905D1}" srcId="{DE97C37A-15F9-479B-99A3-F6B494A17A28}" destId="{D02487A7-D405-4913-B5D3-9E4B813ED8A3}" srcOrd="1" destOrd="0" parTransId="{5A3BC19E-47B9-4A58-9EB8-BD29DF168158}" sibTransId="{94DB38CC-2E78-4908-B401-D8F6866C6328}"/>
    <dgm:cxn modelId="{8A696FEE-1277-452D-A088-A2A0DAE032E4}" srcId="{48CC3452-B333-4F90-887E-97722077E109}" destId="{9B56D241-76D7-4251-B32B-D23DBA23DD57}" srcOrd="0" destOrd="0" parTransId="{6FF665C2-6B19-4231-9619-04858625CE9E}" sibTransId="{033FF7EA-AA5C-45DB-95B2-A6FC5F7DCF5A}"/>
    <dgm:cxn modelId="{EABBA5E9-2939-4F28-A387-DD26B4742B91}" srcId="{D02487A7-D405-4913-B5D3-9E4B813ED8A3}" destId="{8BFD0C5C-B51E-4EC7-ADD9-528DAF03ABF3}" srcOrd="0" destOrd="0" parTransId="{BB8B7341-F9C0-4D44-BFF3-EF4184FB971B}" sibTransId="{F42BB69E-AF42-478D-B006-D93189C1974B}"/>
    <dgm:cxn modelId="{0A75C6FB-C679-4699-9B74-0EDF79087546}" srcId="{D02487A7-D405-4913-B5D3-9E4B813ED8A3}" destId="{E63A86B8-E71D-4DCF-8529-FC80F323294E}" srcOrd="1" destOrd="0" parTransId="{47AF8924-2A5F-4625-AE87-F524E7E949DD}" sibTransId="{B71E376A-E657-4C43-BF6D-716913A47424}"/>
    <dgm:cxn modelId="{ACECFABB-76FA-40CD-9BBD-5943CA621126}" type="presOf" srcId="{DE97C37A-15F9-479B-99A3-F6B494A17A28}" destId="{C10E8076-8318-4B9B-A3D2-9D98281FA950}" srcOrd="0" destOrd="0" presId="urn:microsoft.com/office/officeart/2005/8/layout/vList2"/>
    <dgm:cxn modelId="{A6156309-2BA0-4C3C-9452-55FC45A16B5C}" srcId="{D02487A7-D405-4913-B5D3-9E4B813ED8A3}" destId="{A765A4A8-D9EA-411B-BB69-52A9710F2630}" srcOrd="4" destOrd="0" parTransId="{EA7E045F-72D8-4A79-B9BB-E4709CC8F5FF}" sibTransId="{7C87BFC3-5B3B-466A-AA3A-26DFAF5EB4D8}"/>
    <dgm:cxn modelId="{37AA7197-7AF4-41DC-87A5-948259B6B358}" type="presOf" srcId="{36FF98E9-5656-4EF7-8B92-CC6F2A5F3655}" destId="{84271FDF-D644-48A5-8BBB-391AF85E26F5}" srcOrd="0" destOrd="3" presId="urn:microsoft.com/office/officeart/2005/8/layout/vList2"/>
    <dgm:cxn modelId="{A8E51018-5A4E-4B00-952F-D37BA21810CA}" type="presOf" srcId="{9B56D241-76D7-4251-B32B-D23DBA23DD57}" destId="{F2725D4B-59A7-40CF-AA8E-A27EC37530B2}" srcOrd="0" destOrd="0" presId="urn:microsoft.com/office/officeart/2005/8/layout/vList2"/>
    <dgm:cxn modelId="{E9A4FEA3-CFB4-4EE6-8C72-DE0E32EC7C9E}" srcId="{D02487A7-D405-4913-B5D3-9E4B813ED8A3}" destId="{36FF98E9-5656-4EF7-8B92-CC6F2A5F3655}" srcOrd="3" destOrd="0" parTransId="{8E8E9C50-21B7-4177-99CD-CFA3DFF060E1}" sibTransId="{CF367263-300A-4100-B1C8-2469043859E7}"/>
    <dgm:cxn modelId="{10FBC9D2-A87E-47C9-90AC-21A4E8F04A6E}" type="presOf" srcId="{055380E7-1356-4300-812C-461537FDAF9B}" destId="{84271FDF-D644-48A5-8BBB-391AF85E26F5}" srcOrd="0" destOrd="2" presId="urn:microsoft.com/office/officeart/2005/8/layout/vList2"/>
    <dgm:cxn modelId="{928B8612-29A1-4AF7-8C9C-B2E81B819C0C}" type="presOf" srcId="{8BFD0C5C-B51E-4EC7-ADD9-528DAF03ABF3}" destId="{84271FDF-D644-48A5-8BBB-391AF85E26F5}" srcOrd="0" destOrd="0" presId="urn:microsoft.com/office/officeart/2005/8/layout/vList2"/>
    <dgm:cxn modelId="{8A6C2138-6402-4452-9E4D-3C076A465B77}" type="presParOf" srcId="{C10E8076-8318-4B9B-A3D2-9D98281FA950}" destId="{A44F0C9A-3648-4916-982F-AF9587978149}" srcOrd="0" destOrd="0" presId="urn:microsoft.com/office/officeart/2005/8/layout/vList2"/>
    <dgm:cxn modelId="{D0F92004-6579-41C3-A714-E6EDACAF1E01}" type="presParOf" srcId="{C10E8076-8318-4B9B-A3D2-9D98281FA950}" destId="{F2725D4B-59A7-40CF-AA8E-A27EC37530B2}" srcOrd="1" destOrd="0" presId="urn:microsoft.com/office/officeart/2005/8/layout/vList2"/>
    <dgm:cxn modelId="{0A75F33F-A9F7-4CF5-B884-15CA5ACF7B1A}" type="presParOf" srcId="{C10E8076-8318-4B9B-A3D2-9D98281FA950}" destId="{6C5C9815-44A2-4551-A509-FE6F0947C3DB}" srcOrd="2" destOrd="0" presId="urn:microsoft.com/office/officeart/2005/8/layout/vList2"/>
    <dgm:cxn modelId="{5BA7020F-13A4-483D-8003-BB6D7E210669}" type="presParOf" srcId="{C10E8076-8318-4B9B-A3D2-9D98281FA950}" destId="{84271FDF-D644-48A5-8BBB-391AF85E26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389FE-DC0E-4066-92F3-3CCEB251EA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4A1BCD-286B-4DA3-949B-D8FB85C0D014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86863718-AB7B-421A-B53D-D29B3222815B}" type="parTrans" cxnId="{CC4FE5FD-B7C9-40BA-872B-498CE774840A}">
      <dgm:prSet/>
      <dgm:spPr/>
      <dgm:t>
        <a:bodyPr/>
        <a:lstStyle/>
        <a:p>
          <a:endParaRPr lang="ru-RU"/>
        </a:p>
      </dgm:t>
    </dgm:pt>
    <dgm:pt modelId="{48FE42EB-D914-4DC9-BA5F-17D664563849}" type="sibTrans" cxnId="{CC4FE5FD-B7C9-40BA-872B-498CE774840A}">
      <dgm:prSet/>
      <dgm:spPr/>
      <dgm:t>
        <a:bodyPr/>
        <a:lstStyle/>
        <a:p>
          <a:endParaRPr lang="ru-RU"/>
        </a:p>
      </dgm:t>
    </dgm:pt>
    <dgm:pt modelId="{258A11A1-AFD8-47D2-BC45-8BBE869DEB52}">
      <dgm:prSet phldrT="[Текст]" custT="1"/>
      <dgm:spPr/>
      <dgm:t>
        <a:bodyPr/>
        <a:lstStyle/>
        <a:p>
          <a:r>
            <a:rPr lang="en-US" sz="1600" dirty="0" smtClean="0"/>
            <a:t>Converter</a:t>
          </a:r>
          <a:endParaRPr lang="ru-RU" sz="1600" dirty="0" smtClean="0"/>
        </a:p>
        <a:p>
          <a:r>
            <a:rPr lang="en-US" sz="1600" dirty="0" smtClean="0"/>
            <a:t>JSON </a:t>
          </a:r>
          <a:endParaRPr lang="ru-RU" sz="1600" dirty="0"/>
        </a:p>
      </dgm:t>
    </dgm:pt>
    <dgm:pt modelId="{0320C3D9-2B7B-4CF1-930A-C9D1714593A9}" type="parTrans" cxnId="{18EF6DB3-3087-4F3E-882C-92F6C8F6899C}">
      <dgm:prSet/>
      <dgm:spPr/>
      <dgm:t>
        <a:bodyPr/>
        <a:lstStyle/>
        <a:p>
          <a:endParaRPr lang="ru-RU"/>
        </a:p>
      </dgm:t>
    </dgm:pt>
    <dgm:pt modelId="{383D3AFB-4D80-4300-A0A1-03CD0A94377A}" type="sibTrans" cxnId="{18EF6DB3-3087-4F3E-882C-92F6C8F6899C}">
      <dgm:prSet/>
      <dgm:spPr/>
      <dgm:t>
        <a:bodyPr/>
        <a:lstStyle/>
        <a:p>
          <a:endParaRPr lang="ru-RU"/>
        </a:p>
      </dgm:t>
    </dgm:pt>
    <dgm:pt modelId="{1D3FBEC9-571B-458F-ACA0-2710242E71A4}">
      <dgm:prSet phldrT="[Текст]" custT="1"/>
      <dgm:spPr/>
      <dgm:t>
        <a:bodyPr/>
        <a:lstStyle/>
        <a:p>
          <a:r>
            <a:rPr lang="en-US" sz="1600" dirty="0" smtClean="0"/>
            <a:t>Documents </a:t>
          </a:r>
          <a:endParaRPr lang="ru-RU" sz="1600" dirty="0"/>
        </a:p>
      </dgm:t>
    </dgm:pt>
    <dgm:pt modelId="{96897B08-3730-437B-BBBF-A34ED6D96B87}" type="parTrans" cxnId="{387408DC-5588-4A36-8421-958F33884D48}">
      <dgm:prSet/>
      <dgm:spPr/>
      <dgm:t>
        <a:bodyPr/>
        <a:lstStyle/>
        <a:p>
          <a:endParaRPr lang="ru-RU"/>
        </a:p>
      </dgm:t>
    </dgm:pt>
    <dgm:pt modelId="{1881E3BC-8B21-47AD-834A-9C36C92986B6}" type="sibTrans" cxnId="{387408DC-5588-4A36-8421-958F33884D48}">
      <dgm:prSet/>
      <dgm:spPr/>
      <dgm:t>
        <a:bodyPr/>
        <a:lstStyle/>
        <a:p>
          <a:endParaRPr lang="ru-RU"/>
        </a:p>
      </dgm:t>
    </dgm:pt>
    <dgm:pt modelId="{945DB9F3-2424-4FBC-AE23-82FC03FA0012}">
      <dgm:prSet phldrT="[Текст]" phldr="1"/>
      <dgm:spPr/>
      <dgm:t>
        <a:bodyPr/>
        <a:lstStyle/>
        <a:p>
          <a:endParaRPr lang="ru-RU"/>
        </a:p>
      </dgm:t>
    </dgm:pt>
    <dgm:pt modelId="{338AB262-3FA9-4A15-80FC-931FBC57B9C4}" type="parTrans" cxnId="{529AD854-67C9-4D43-B64C-7FE2DC12E642}">
      <dgm:prSet/>
      <dgm:spPr/>
      <dgm:t>
        <a:bodyPr/>
        <a:lstStyle/>
        <a:p>
          <a:endParaRPr lang="ru-RU"/>
        </a:p>
      </dgm:t>
    </dgm:pt>
    <dgm:pt modelId="{9E7176EE-A69A-4A0F-A1A9-B660672DD1BE}" type="sibTrans" cxnId="{529AD854-67C9-4D43-B64C-7FE2DC12E642}">
      <dgm:prSet/>
      <dgm:spPr/>
      <dgm:t>
        <a:bodyPr/>
        <a:lstStyle/>
        <a:p>
          <a:endParaRPr lang="ru-RU"/>
        </a:p>
      </dgm:t>
    </dgm:pt>
    <dgm:pt modelId="{A474C934-D39B-4ABB-98F5-064CF7AEAC29}">
      <dgm:prSet phldrT="[Текст]" phldr="1"/>
      <dgm:spPr/>
      <dgm:t>
        <a:bodyPr/>
        <a:lstStyle/>
        <a:p>
          <a:endParaRPr lang="ru-RU"/>
        </a:p>
      </dgm:t>
    </dgm:pt>
    <dgm:pt modelId="{58E3C384-E176-45DA-AFA9-2EBEB938309D}" type="parTrans" cxnId="{5725E79B-29E6-443F-A86D-CAF23817DBBD}">
      <dgm:prSet/>
      <dgm:spPr/>
      <dgm:t>
        <a:bodyPr/>
        <a:lstStyle/>
        <a:p>
          <a:endParaRPr lang="ru-RU"/>
        </a:p>
      </dgm:t>
    </dgm:pt>
    <dgm:pt modelId="{27FED808-3F98-4A72-9DE0-EAEAF7E7FD30}" type="sibTrans" cxnId="{5725E79B-29E6-443F-A86D-CAF23817DBBD}">
      <dgm:prSet/>
      <dgm:spPr/>
      <dgm:t>
        <a:bodyPr/>
        <a:lstStyle/>
        <a:p>
          <a:endParaRPr lang="ru-RU"/>
        </a:p>
      </dgm:t>
    </dgm:pt>
    <dgm:pt modelId="{04A48D68-CC72-4B7D-B019-6E9B41D34E99}">
      <dgm:prSet custT="1"/>
      <dgm:spPr/>
      <dgm:t>
        <a:bodyPr/>
        <a:lstStyle/>
        <a:p>
          <a:r>
            <a:rPr lang="ru-RU" sz="1600" dirty="0" smtClean="0"/>
            <a:t>Requests </a:t>
          </a:r>
          <a:endParaRPr lang="ru-RU" sz="1600" dirty="0"/>
        </a:p>
      </dgm:t>
    </dgm:pt>
    <dgm:pt modelId="{09175996-8951-4E60-ACF9-F91AAA0AB774}" type="parTrans" cxnId="{E5EA6C4C-7F99-4297-909F-4EA4E535C5BB}">
      <dgm:prSet/>
      <dgm:spPr/>
      <dgm:t>
        <a:bodyPr/>
        <a:lstStyle/>
        <a:p>
          <a:endParaRPr lang="ru-RU"/>
        </a:p>
      </dgm:t>
    </dgm:pt>
    <dgm:pt modelId="{2AAAFEF9-961D-4F4B-9B00-9201546214F0}" type="sibTrans" cxnId="{E5EA6C4C-7F99-4297-909F-4EA4E535C5BB}">
      <dgm:prSet/>
      <dgm:spPr/>
      <dgm:t>
        <a:bodyPr/>
        <a:lstStyle/>
        <a:p>
          <a:endParaRPr lang="ru-RU"/>
        </a:p>
      </dgm:t>
    </dgm:pt>
    <dgm:pt modelId="{CC6EFFBD-D857-44D8-A554-1C53B719B6DA}">
      <dgm:prSet custT="1"/>
      <dgm:spPr/>
      <dgm:t>
        <a:bodyPr/>
        <a:lstStyle/>
        <a:p>
          <a:r>
            <a:rPr lang="en-US" sz="1600" dirty="0" smtClean="0"/>
            <a:t>Inverted</a:t>
          </a:r>
          <a:endParaRPr lang="ru-RU" sz="1600" dirty="0" smtClean="0"/>
        </a:p>
        <a:p>
          <a:r>
            <a:rPr lang="en-US" sz="1600" dirty="0" smtClean="0"/>
            <a:t>Index </a:t>
          </a:r>
          <a:endParaRPr lang="ru-RU" sz="1600" dirty="0"/>
        </a:p>
      </dgm:t>
    </dgm:pt>
    <dgm:pt modelId="{2E57BB01-68FA-4D0D-8C7A-B42E79CEB108}" type="parTrans" cxnId="{9259EE65-3344-4279-B2DE-CD2D0F3E076D}">
      <dgm:prSet/>
      <dgm:spPr/>
      <dgm:t>
        <a:bodyPr/>
        <a:lstStyle/>
        <a:p>
          <a:endParaRPr lang="ru-RU"/>
        </a:p>
      </dgm:t>
    </dgm:pt>
    <dgm:pt modelId="{D0BC1636-D907-4B63-ACD9-B489EF98EBA4}" type="sibTrans" cxnId="{9259EE65-3344-4279-B2DE-CD2D0F3E076D}">
      <dgm:prSet/>
      <dgm:spPr/>
      <dgm:t>
        <a:bodyPr/>
        <a:lstStyle/>
        <a:p>
          <a:endParaRPr lang="ru-RU"/>
        </a:p>
      </dgm:t>
    </dgm:pt>
    <dgm:pt modelId="{1B13CC71-181F-4215-A78C-EB5B97876B1E}">
      <dgm:prSet custT="1"/>
      <dgm:spPr/>
      <dgm:t>
        <a:bodyPr/>
        <a:lstStyle/>
        <a:p>
          <a:r>
            <a:rPr lang="en-US" sz="1600" dirty="0" smtClean="0"/>
            <a:t>Relevant</a:t>
          </a:r>
          <a:endParaRPr lang="ru-RU" sz="1600" dirty="0" smtClean="0"/>
        </a:p>
        <a:p>
          <a:r>
            <a:rPr lang="en-US" sz="1600" dirty="0" smtClean="0"/>
            <a:t>Response </a:t>
          </a:r>
          <a:endParaRPr lang="ru-RU" sz="1600" dirty="0"/>
        </a:p>
      </dgm:t>
    </dgm:pt>
    <dgm:pt modelId="{AA62E804-61D2-4247-AB46-39B7B206B101}" type="parTrans" cxnId="{62E61146-244B-49BE-8FAC-4DB94D94975C}">
      <dgm:prSet/>
      <dgm:spPr/>
      <dgm:t>
        <a:bodyPr/>
        <a:lstStyle/>
        <a:p>
          <a:endParaRPr lang="ru-RU"/>
        </a:p>
      </dgm:t>
    </dgm:pt>
    <dgm:pt modelId="{5251CEE5-3A1B-49CF-B520-A0D16AA827C4}" type="sibTrans" cxnId="{62E61146-244B-49BE-8FAC-4DB94D94975C}">
      <dgm:prSet/>
      <dgm:spPr/>
      <dgm:t>
        <a:bodyPr/>
        <a:lstStyle/>
        <a:p>
          <a:endParaRPr lang="ru-RU"/>
        </a:p>
      </dgm:t>
    </dgm:pt>
    <dgm:pt modelId="{EC1AF752-7BDE-4D7F-BBE3-D620E8B4D26C}">
      <dgm:prSet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A4C6070-4A61-47AA-8ABA-32229F0F8F3A}" type="parTrans" cxnId="{82616DB1-0687-468F-BA64-08D535074412}">
      <dgm:prSet/>
      <dgm:spPr/>
      <dgm:t>
        <a:bodyPr/>
        <a:lstStyle/>
        <a:p>
          <a:endParaRPr lang="ru-RU"/>
        </a:p>
      </dgm:t>
    </dgm:pt>
    <dgm:pt modelId="{86117725-F453-45C3-BDED-502035BCFDCA}" type="sibTrans" cxnId="{82616DB1-0687-468F-BA64-08D535074412}">
      <dgm:prSet/>
      <dgm:spPr/>
      <dgm:t>
        <a:bodyPr/>
        <a:lstStyle/>
        <a:p>
          <a:endParaRPr lang="ru-RU"/>
        </a:p>
      </dgm:t>
    </dgm:pt>
    <dgm:pt modelId="{4D30D1BA-01EB-42FE-A7D6-8969C3AB4CB0}" type="pres">
      <dgm:prSet presAssocID="{4E1389FE-DC0E-4066-92F3-3CCEB251EA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E52D266-CB75-4768-8AAD-3E1F25AADB5A}" type="pres">
      <dgm:prSet presAssocID="{854A1BCD-286B-4DA3-949B-D8FB85C0D014}" presName="singleCycle" presStyleCnt="0"/>
      <dgm:spPr/>
    </dgm:pt>
    <dgm:pt modelId="{628E21F9-F946-457A-B5D6-7107E4B5B54D}" type="pres">
      <dgm:prSet presAssocID="{854A1BCD-286B-4DA3-949B-D8FB85C0D014}" presName="singleCenter" presStyleLbl="node1" presStyleIdx="0" presStyleCnt="7" custScaleX="178024" custScaleY="178024" custLinFactNeighborX="-67" custLinFactNeighborY="3655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667DE06D-C223-4C57-8F2C-DDC107791A47}" type="pres">
      <dgm:prSet presAssocID="{0320C3D9-2B7B-4CF1-930A-C9D1714593A9}" presName="Name56" presStyleLbl="parChTrans1D2" presStyleIdx="0" presStyleCnt="6"/>
      <dgm:spPr/>
      <dgm:t>
        <a:bodyPr/>
        <a:lstStyle/>
        <a:p>
          <a:endParaRPr lang="ru-RU"/>
        </a:p>
      </dgm:t>
    </dgm:pt>
    <dgm:pt modelId="{F29DD78D-084E-44BB-95B2-65781CA7A531}" type="pres">
      <dgm:prSet presAssocID="{258A11A1-AFD8-47D2-BC45-8BBE869DEB52}" presName="text0" presStyleLbl="node1" presStyleIdx="1" presStyleCnt="7" custScaleX="221423" custScaleY="221423" custRadScaleRad="112456" custRadScaleInc="-1724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90B38-AF76-4E62-872B-309581DF08C7}" type="pres">
      <dgm:prSet presAssocID="{4A4C6070-4A61-47AA-8ABA-32229F0F8F3A}" presName="Name56" presStyleLbl="parChTrans1D2" presStyleIdx="1" presStyleCnt="6"/>
      <dgm:spPr/>
      <dgm:t>
        <a:bodyPr/>
        <a:lstStyle/>
        <a:p>
          <a:endParaRPr lang="ru-RU"/>
        </a:p>
      </dgm:t>
    </dgm:pt>
    <dgm:pt modelId="{24EC1B40-97B8-4A97-A728-C57093596661}" type="pres">
      <dgm:prSet presAssocID="{EC1AF752-7BDE-4D7F-BBE3-D620E8B4D26C}" presName="text0" presStyleLbl="node1" presStyleIdx="2" presStyleCnt="7" custScaleX="221423" custScaleY="221423" custRadScaleRad="264753" custRadScaleInc="1507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86A69-6FE7-48AB-8D4E-831F6AAADB3F}" type="pres">
      <dgm:prSet presAssocID="{96897B08-3730-437B-BBBF-A34ED6D96B87}" presName="Name56" presStyleLbl="parChTrans1D2" presStyleIdx="2" presStyleCnt="6"/>
      <dgm:spPr/>
      <dgm:t>
        <a:bodyPr/>
        <a:lstStyle/>
        <a:p>
          <a:endParaRPr lang="ru-RU"/>
        </a:p>
      </dgm:t>
    </dgm:pt>
    <dgm:pt modelId="{D5C3917E-2284-4E85-847C-82C5C871E472}" type="pres">
      <dgm:prSet presAssocID="{1D3FBEC9-571B-458F-ACA0-2710242E71A4}" presName="text0" presStyleLbl="node1" presStyleIdx="3" presStyleCnt="7" custScaleX="221423" custScaleY="221423" custRadScaleRad="114990" custRadScaleInc="-2238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3B29C-C796-4217-A6E0-D8D0E4C12287}" type="pres">
      <dgm:prSet presAssocID="{09175996-8951-4E60-ACF9-F91AAA0AB774}" presName="Name56" presStyleLbl="parChTrans1D2" presStyleIdx="3" presStyleCnt="6"/>
      <dgm:spPr/>
      <dgm:t>
        <a:bodyPr/>
        <a:lstStyle/>
        <a:p>
          <a:endParaRPr lang="ru-RU"/>
        </a:p>
      </dgm:t>
    </dgm:pt>
    <dgm:pt modelId="{76784C24-975E-4373-9AB0-0D36214A64F1}" type="pres">
      <dgm:prSet presAssocID="{04A48D68-CC72-4B7D-B019-6E9B41D34E99}" presName="text0" presStyleLbl="node1" presStyleIdx="4" presStyleCnt="7" custScaleX="221423" custScaleY="221423" custRadScaleRad="265161" custRadScaleInc="-351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D5C2B-B6D2-4298-9DAF-A69442F1C2D7}" type="pres">
      <dgm:prSet presAssocID="{2E57BB01-68FA-4D0D-8C7A-B42E79CEB108}" presName="Name56" presStyleLbl="parChTrans1D2" presStyleIdx="4" presStyleCnt="6"/>
      <dgm:spPr/>
      <dgm:t>
        <a:bodyPr/>
        <a:lstStyle/>
        <a:p>
          <a:endParaRPr lang="ru-RU"/>
        </a:p>
      </dgm:t>
    </dgm:pt>
    <dgm:pt modelId="{635D6D0E-E44D-465D-9B55-5006A2372644}" type="pres">
      <dgm:prSet presAssocID="{CC6EFFBD-D857-44D8-A554-1C53B719B6DA}" presName="text0" presStyleLbl="node1" presStyleIdx="5" presStyleCnt="7" custScaleX="222616" custScaleY="222616" custRadScaleRad="264748" custRadScaleInc="49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660FC-29F0-4ECD-9736-2F09D9960928}" type="pres">
      <dgm:prSet presAssocID="{AA62E804-61D2-4247-AB46-39B7B206B101}" presName="Name56" presStyleLbl="parChTrans1D2" presStyleIdx="5" presStyleCnt="6"/>
      <dgm:spPr/>
      <dgm:t>
        <a:bodyPr/>
        <a:lstStyle/>
        <a:p>
          <a:endParaRPr lang="ru-RU"/>
        </a:p>
      </dgm:t>
    </dgm:pt>
    <dgm:pt modelId="{EF6A00EF-2BA3-4AAD-B69B-A8E8767F6738}" type="pres">
      <dgm:prSet presAssocID="{1B13CC71-181F-4215-A78C-EB5B97876B1E}" presName="text0" presStyleLbl="node1" presStyleIdx="6" presStyleCnt="7" custScaleX="222616" custScaleY="222616" custRadScaleRad="264969" custRadScaleInc="-48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E61146-244B-49BE-8FAC-4DB94D94975C}" srcId="{854A1BCD-286B-4DA3-949B-D8FB85C0D014}" destId="{1B13CC71-181F-4215-A78C-EB5B97876B1E}" srcOrd="5" destOrd="0" parTransId="{AA62E804-61D2-4247-AB46-39B7B206B101}" sibTransId="{5251CEE5-3A1B-49CF-B520-A0D16AA827C4}"/>
    <dgm:cxn modelId="{FED975EE-D761-4513-BBC6-C4F43BA48D5C}" type="presOf" srcId="{AA62E804-61D2-4247-AB46-39B7B206B101}" destId="{645660FC-29F0-4ECD-9736-2F09D9960928}" srcOrd="0" destOrd="0" presId="urn:microsoft.com/office/officeart/2008/layout/RadialCluster"/>
    <dgm:cxn modelId="{8563956E-C855-41EB-B38B-85C1FE7C630E}" type="presOf" srcId="{96897B08-3730-437B-BBBF-A34ED6D96B87}" destId="{8F086A69-6FE7-48AB-8D4E-831F6AAADB3F}" srcOrd="0" destOrd="0" presId="urn:microsoft.com/office/officeart/2008/layout/RadialCluster"/>
    <dgm:cxn modelId="{A3E73796-D0F5-47ED-9D00-E296C65583ED}" type="presOf" srcId="{09175996-8951-4E60-ACF9-F91AAA0AB774}" destId="{1503B29C-C796-4217-A6E0-D8D0E4C12287}" srcOrd="0" destOrd="0" presId="urn:microsoft.com/office/officeart/2008/layout/RadialCluster"/>
    <dgm:cxn modelId="{6E19CDCE-7287-479A-8768-CB375E2D63DF}" type="presOf" srcId="{04A48D68-CC72-4B7D-B019-6E9B41D34E99}" destId="{76784C24-975E-4373-9AB0-0D36214A64F1}" srcOrd="0" destOrd="0" presId="urn:microsoft.com/office/officeart/2008/layout/RadialCluster"/>
    <dgm:cxn modelId="{387408DC-5588-4A36-8421-958F33884D48}" srcId="{854A1BCD-286B-4DA3-949B-D8FB85C0D014}" destId="{1D3FBEC9-571B-458F-ACA0-2710242E71A4}" srcOrd="2" destOrd="0" parTransId="{96897B08-3730-437B-BBBF-A34ED6D96B87}" sibTransId="{1881E3BC-8B21-47AD-834A-9C36C92986B6}"/>
    <dgm:cxn modelId="{5725E79B-29E6-443F-A86D-CAF23817DBBD}" srcId="{4E1389FE-DC0E-4066-92F3-3CCEB251EAFB}" destId="{A474C934-D39B-4ABB-98F5-064CF7AEAC29}" srcOrd="2" destOrd="0" parTransId="{58E3C384-E176-45DA-AFA9-2EBEB938309D}" sibTransId="{27FED808-3F98-4A72-9DE0-EAEAF7E7FD30}"/>
    <dgm:cxn modelId="{ECCE758F-4761-4107-8EAA-6A1AF38863BD}" type="presOf" srcId="{CC6EFFBD-D857-44D8-A554-1C53B719B6DA}" destId="{635D6D0E-E44D-465D-9B55-5006A2372644}" srcOrd="0" destOrd="0" presId="urn:microsoft.com/office/officeart/2008/layout/RadialCluster"/>
    <dgm:cxn modelId="{E2950397-7973-45B7-9A8A-B5287CF7676E}" type="presOf" srcId="{258A11A1-AFD8-47D2-BC45-8BBE869DEB52}" destId="{F29DD78D-084E-44BB-95B2-65781CA7A531}" srcOrd="0" destOrd="0" presId="urn:microsoft.com/office/officeart/2008/layout/RadialCluster"/>
    <dgm:cxn modelId="{ACC19EC5-2801-4EFF-A589-088C61DC03E2}" type="presOf" srcId="{1B13CC71-181F-4215-A78C-EB5B97876B1E}" destId="{EF6A00EF-2BA3-4AAD-B69B-A8E8767F6738}" srcOrd="0" destOrd="0" presId="urn:microsoft.com/office/officeart/2008/layout/RadialCluster"/>
    <dgm:cxn modelId="{23172C1A-FF43-4712-A764-5DF55D8ECD91}" type="presOf" srcId="{854A1BCD-286B-4DA3-949B-D8FB85C0D014}" destId="{628E21F9-F946-457A-B5D6-7107E4B5B54D}" srcOrd="0" destOrd="0" presId="urn:microsoft.com/office/officeart/2008/layout/RadialCluster"/>
    <dgm:cxn modelId="{8150D778-0444-4BA5-9CA0-483EB123B395}" type="presOf" srcId="{4A4C6070-4A61-47AA-8ABA-32229F0F8F3A}" destId="{65390B38-AF76-4E62-872B-309581DF08C7}" srcOrd="0" destOrd="0" presId="urn:microsoft.com/office/officeart/2008/layout/RadialCluster"/>
    <dgm:cxn modelId="{9259EE65-3344-4279-B2DE-CD2D0F3E076D}" srcId="{854A1BCD-286B-4DA3-949B-D8FB85C0D014}" destId="{CC6EFFBD-D857-44D8-A554-1C53B719B6DA}" srcOrd="4" destOrd="0" parTransId="{2E57BB01-68FA-4D0D-8C7A-B42E79CEB108}" sibTransId="{D0BC1636-D907-4B63-ACD9-B489EF98EBA4}"/>
    <dgm:cxn modelId="{A65AEC00-A92B-45EA-B572-F456BD1979A4}" type="presOf" srcId="{4E1389FE-DC0E-4066-92F3-3CCEB251EAFB}" destId="{4D30D1BA-01EB-42FE-A7D6-8969C3AB4CB0}" srcOrd="0" destOrd="0" presId="urn:microsoft.com/office/officeart/2008/layout/RadialCluster"/>
    <dgm:cxn modelId="{CC4FE5FD-B7C9-40BA-872B-498CE774840A}" srcId="{4E1389FE-DC0E-4066-92F3-3CCEB251EAFB}" destId="{854A1BCD-286B-4DA3-949B-D8FB85C0D014}" srcOrd="0" destOrd="0" parTransId="{86863718-AB7B-421A-B53D-D29B3222815B}" sibTransId="{48FE42EB-D914-4DC9-BA5F-17D664563849}"/>
    <dgm:cxn modelId="{4A475A00-F60B-410B-8470-9EA0E1C3E244}" type="presOf" srcId="{EC1AF752-7BDE-4D7F-BBE3-D620E8B4D26C}" destId="{24EC1B40-97B8-4A97-A728-C57093596661}" srcOrd="0" destOrd="0" presId="urn:microsoft.com/office/officeart/2008/layout/RadialCluster"/>
    <dgm:cxn modelId="{B51B8D91-8E4E-44B0-82BF-67EF5A3FA512}" type="presOf" srcId="{0320C3D9-2B7B-4CF1-930A-C9D1714593A9}" destId="{667DE06D-C223-4C57-8F2C-DDC107791A47}" srcOrd="0" destOrd="0" presId="urn:microsoft.com/office/officeart/2008/layout/RadialCluster"/>
    <dgm:cxn modelId="{6D6CF6BD-20AB-45DE-BD8F-7724AB08659B}" type="presOf" srcId="{2E57BB01-68FA-4D0D-8C7A-B42E79CEB108}" destId="{B23D5C2B-B6D2-4298-9DAF-A69442F1C2D7}" srcOrd="0" destOrd="0" presId="urn:microsoft.com/office/officeart/2008/layout/RadialCluster"/>
    <dgm:cxn modelId="{18EF6DB3-3087-4F3E-882C-92F6C8F6899C}" srcId="{854A1BCD-286B-4DA3-949B-D8FB85C0D014}" destId="{258A11A1-AFD8-47D2-BC45-8BBE869DEB52}" srcOrd="0" destOrd="0" parTransId="{0320C3D9-2B7B-4CF1-930A-C9D1714593A9}" sibTransId="{383D3AFB-4D80-4300-A0A1-03CD0A94377A}"/>
    <dgm:cxn modelId="{82616DB1-0687-468F-BA64-08D535074412}" srcId="{854A1BCD-286B-4DA3-949B-D8FB85C0D014}" destId="{EC1AF752-7BDE-4D7F-BBE3-D620E8B4D26C}" srcOrd="1" destOrd="0" parTransId="{4A4C6070-4A61-47AA-8ABA-32229F0F8F3A}" sibTransId="{86117725-F453-45C3-BDED-502035BCFDCA}"/>
    <dgm:cxn modelId="{E5EA6C4C-7F99-4297-909F-4EA4E535C5BB}" srcId="{854A1BCD-286B-4DA3-949B-D8FB85C0D014}" destId="{04A48D68-CC72-4B7D-B019-6E9B41D34E99}" srcOrd="3" destOrd="0" parTransId="{09175996-8951-4E60-ACF9-F91AAA0AB774}" sibTransId="{2AAAFEF9-961D-4F4B-9B00-9201546214F0}"/>
    <dgm:cxn modelId="{A235A3CB-5F90-4F69-8898-4DE6004F3496}" type="presOf" srcId="{1D3FBEC9-571B-458F-ACA0-2710242E71A4}" destId="{D5C3917E-2284-4E85-847C-82C5C871E472}" srcOrd="0" destOrd="0" presId="urn:microsoft.com/office/officeart/2008/layout/RadialCluster"/>
    <dgm:cxn modelId="{529AD854-67C9-4D43-B64C-7FE2DC12E642}" srcId="{4E1389FE-DC0E-4066-92F3-3CCEB251EAFB}" destId="{945DB9F3-2424-4FBC-AE23-82FC03FA0012}" srcOrd="1" destOrd="0" parTransId="{338AB262-3FA9-4A15-80FC-931FBC57B9C4}" sibTransId="{9E7176EE-A69A-4A0F-A1A9-B660672DD1BE}"/>
    <dgm:cxn modelId="{5AD69A6B-CB80-4E03-A72F-5A07B14F4C34}" type="presParOf" srcId="{4D30D1BA-01EB-42FE-A7D6-8969C3AB4CB0}" destId="{5E52D266-CB75-4768-8AAD-3E1F25AADB5A}" srcOrd="0" destOrd="0" presId="urn:microsoft.com/office/officeart/2008/layout/RadialCluster"/>
    <dgm:cxn modelId="{69B1E336-CFCF-4C37-886D-EDC779F92721}" type="presParOf" srcId="{5E52D266-CB75-4768-8AAD-3E1F25AADB5A}" destId="{628E21F9-F946-457A-B5D6-7107E4B5B54D}" srcOrd="0" destOrd="0" presId="urn:microsoft.com/office/officeart/2008/layout/RadialCluster"/>
    <dgm:cxn modelId="{A04E5BCF-6F09-4DAB-8840-ADD4DB3392BB}" type="presParOf" srcId="{5E52D266-CB75-4768-8AAD-3E1F25AADB5A}" destId="{667DE06D-C223-4C57-8F2C-DDC107791A47}" srcOrd="1" destOrd="0" presId="urn:microsoft.com/office/officeart/2008/layout/RadialCluster"/>
    <dgm:cxn modelId="{BA9157D2-DCEC-4BC9-95EF-343DE775A4D7}" type="presParOf" srcId="{5E52D266-CB75-4768-8AAD-3E1F25AADB5A}" destId="{F29DD78D-084E-44BB-95B2-65781CA7A531}" srcOrd="2" destOrd="0" presId="urn:microsoft.com/office/officeart/2008/layout/RadialCluster"/>
    <dgm:cxn modelId="{E8BC91C4-2DC3-42B2-9BA9-F56293B707B1}" type="presParOf" srcId="{5E52D266-CB75-4768-8AAD-3E1F25AADB5A}" destId="{65390B38-AF76-4E62-872B-309581DF08C7}" srcOrd="3" destOrd="0" presId="urn:microsoft.com/office/officeart/2008/layout/RadialCluster"/>
    <dgm:cxn modelId="{042839E4-B763-46EA-87EE-EE06661E3D9B}" type="presParOf" srcId="{5E52D266-CB75-4768-8AAD-3E1F25AADB5A}" destId="{24EC1B40-97B8-4A97-A728-C57093596661}" srcOrd="4" destOrd="0" presId="urn:microsoft.com/office/officeart/2008/layout/RadialCluster"/>
    <dgm:cxn modelId="{B85FC336-03B4-49D2-9CC6-9AA95F1C34E7}" type="presParOf" srcId="{5E52D266-CB75-4768-8AAD-3E1F25AADB5A}" destId="{8F086A69-6FE7-48AB-8D4E-831F6AAADB3F}" srcOrd="5" destOrd="0" presId="urn:microsoft.com/office/officeart/2008/layout/RadialCluster"/>
    <dgm:cxn modelId="{29559A72-5EAD-4EBA-B16B-DB53657E0299}" type="presParOf" srcId="{5E52D266-CB75-4768-8AAD-3E1F25AADB5A}" destId="{D5C3917E-2284-4E85-847C-82C5C871E472}" srcOrd="6" destOrd="0" presId="urn:microsoft.com/office/officeart/2008/layout/RadialCluster"/>
    <dgm:cxn modelId="{908EAE80-FE21-4C39-A5D4-31C8FA10A3E5}" type="presParOf" srcId="{5E52D266-CB75-4768-8AAD-3E1F25AADB5A}" destId="{1503B29C-C796-4217-A6E0-D8D0E4C12287}" srcOrd="7" destOrd="0" presId="urn:microsoft.com/office/officeart/2008/layout/RadialCluster"/>
    <dgm:cxn modelId="{88105C48-CAB0-4F8A-ADCC-2C98020ED30C}" type="presParOf" srcId="{5E52D266-CB75-4768-8AAD-3E1F25AADB5A}" destId="{76784C24-975E-4373-9AB0-0D36214A64F1}" srcOrd="8" destOrd="0" presId="urn:microsoft.com/office/officeart/2008/layout/RadialCluster"/>
    <dgm:cxn modelId="{0DAF3D5A-2530-4C3E-8F80-E1F826BA4A03}" type="presParOf" srcId="{5E52D266-CB75-4768-8AAD-3E1F25AADB5A}" destId="{B23D5C2B-B6D2-4298-9DAF-A69442F1C2D7}" srcOrd="9" destOrd="0" presId="urn:microsoft.com/office/officeart/2008/layout/RadialCluster"/>
    <dgm:cxn modelId="{BC7CF5A9-ADB3-4904-B2E5-6EEB9AE9C93F}" type="presParOf" srcId="{5E52D266-CB75-4768-8AAD-3E1F25AADB5A}" destId="{635D6D0E-E44D-465D-9B55-5006A2372644}" srcOrd="10" destOrd="0" presId="urn:microsoft.com/office/officeart/2008/layout/RadialCluster"/>
    <dgm:cxn modelId="{EF7B19F2-A724-4421-A7A2-858E13A60F58}" type="presParOf" srcId="{5E52D266-CB75-4768-8AAD-3E1F25AADB5A}" destId="{645660FC-29F0-4ECD-9736-2F09D9960928}" srcOrd="11" destOrd="0" presId="urn:microsoft.com/office/officeart/2008/layout/RadialCluster"/>
    <dgm:cxn modelId="{AC3EBBCC-3344-4ECF-B120-5447CC47B44F}" type="presParOf" srcId="{5E52D266-CB75-4768-8AAD-3E1F25AADB5A}" destId="{EF6A00EF-2BA3-4AAD-B69B-A8E8767F673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45B5-E82A-4088-B9C8-A19C1E589F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AC6F84-6FF0-4AD5-97D6-9952003F0CE0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A5FFE402-BA69-4FCC-A079-7A391F040988}" type="parTrans" cxnId="{FBCAFAC3-4EA2-4EE3-870F-43CC8039089B}">
      <dgm:prSet/>
      <dgm:spPr/>
      <dgm:t>
        <a:bodyPr/>
        <a:lstStyle/>
        <a:p>
          <a:endParaRPr lang="ru-RU"/>
        </a:p>
      </dgm:t>
    </dgm:pt>
    <dgm:pt modelId="{30A97AE7-C8D1-48C7-ADE3-3D2DBF6CB486}" type="sibTrans" cxnId="{FBCAFAC3-4EA2-4EE3-870F-43CC8039089B}">
      <dgm:prSet/>
      <dgm:spPr/>
      <dgm:t>
        <a:bodyPr/>
        <a:lstStyle/>
        <a:p>
          <a:endParaRPr lang="ru-RU"/>
        </a:p>
      </dgm:t>
    </dgm:pt>
    <dgm:pt modelId="{EA6E4585-6F70-409F-AEF8-6DDFF603097B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EB87C571-E9EA-44FE-AF9E-18063CFD0C39}" type="parTrans" cxnId="{11623C04-D7AE-4604-BF56-F5E5DD861A64}">
      <dgm:prSet/>
      <dgm:spPr/>
      <dgm:t>
        <a:bodyPr/>
        <a:lstStyle/>
        <a:p>
          <a:endParaRPr lang="ru-RU"/>
        </a:p>
      </dgm:t>
    </dgm:pt>
    <dgm:pt modelId="{2A190A93-80C5-4978-A099-572CFD93B6B9}" type="sibTrans" cxnId="{11623C04-D7AE-4604-BF56-F5E5DD861A64}">
      <dgm:prSet/>
      <dgm:spPr/>
      <dgm:t>
        <a:bodyPr/>
        <a:lstStyle/>
        <a:p>
          <a:endParaRPr lang="ru-RU"/>
        </a:p>
      </dgm:t>
    </dgm:pt>
    <dgm:pt modelId="{E74BE7AA-AD2C-478B-B544-897806E38AD1}">
      <dgm:prSet phldrT="[Текст]"/>
      <dgm:spPr/>
      <dgm:t>
        <a:bodyPr/>
        <a:lstStyle/>
        <a:p>
          <a:r>
            <a:rPr lang="en-US" dirty="0" smtClean="0"/>
            <a:t>Inverted</a:t>
          </a:r>
          <a:endParaRPr lang="ru-RU" dirty="0" smtClean="0"/>
        </a:p>
        <a:p>
          <a:r>
            <a:rPr lang="en-US" dirty="0" smtClean="0"/>
            <a:t>Index</a:t>
          </a:r>
          <a:endParaRPr lang="ru-RU" dirty="0"/>
        </a:p>
      </dgm:t>
    </dgm:pt>
    <dgm:pt modelId="{49C289C0-664C-40B2-8678-A2EB77CF65D4}" type="parTrans" cxnId="{DFC1066F-519F-4605-847C-62AE5AF88A45}">
      <dgm:prSet/>
      <dgm:spPr/>
      <dgm:t>
        <a:bodyPr/>
        <a:lstStyle/>
        <a:p>
          <a:endParaRPr lang="ru-RU"/>
        </a:p>
      </dgm:t>
    </dgm:pt>
    <dgm:pt modelId="{61D21387-DAE6-4EDC-AAC6-1B6E0B2B8DE0}" type="sibTrans" cxnId="{DFC1066F-519F-4605-847C-62AE5AF88A45}">
      <dgm:prSet/>
      <dgm:spPr/>
      <dgm:t>
        <a:bodyPr/>
        <a:lstStyle/>
        <a:p>
          <a:endParaRPr lang="ru-RU"/>
        </a:p>
      </dgm:t>
    </dgm:pt>
    <dgm:pt modelId="{0AC6EE5B-94F5-4AF5-A317-22BCDC0A5716}">
      <dgm:prSet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CB42B11A-19DB-4B80-A525-194C04436E70}" type="parTrans" cxnId="{21B0756E-49D9-4E09-B21A-6D2F2639C75F}">
      <dgm:prSet/>
      <dgm:spPr/>
      <dgm:t>
        <a:bodyPr/>
        <a:lstStyle/>
        <a:p>
          <a:endParaRPr lang="ru-RU"/>
        </a:p>
      </dgm:t>
    </dgm:pt>
    <dgm:pt modelId="{E9637C63-B39C-42E1-A7D6-481AB222D018}" type="sibTrans" cxnId="{21B0756E-49D9-4E09-B21A-6D2F2639C75F}">
      <dgm:prSet/>
      <dgm:spPr/>
      <dgm:t>
        <a:bodyPr/>
        <a:lstStyle/>
        <a:p>
          <a:endParaRPr lang="ru-RU"/>
        </a:p>
      </dgm:t>
    </dgm:pt>
    <dgm:pt modelId="{AE6076AB-81D2-4D9E-9485-9A81ACE96751}">
      <dgm:prSet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3F6B56EA-0963-4989-B913-4C2714B96351}" type="parTrans" cxnId="{4E5905B5-6802-493B-AC02-0972B855CCD8}">
      <dgm:prSet/>
      <dgm:spPr/>
      <dgm:t>
        <a:bodyPr/>
        <a:lstStyle/>
        <a:p>
          <a:endParaRPr lang="ru-RU"/>
        </a:p>
      </dgm:t>
    </dgm:pt>
    <dgm:pt modelId="{562D2339-2BDB-4C4B-A1D6-11204852CB25}" type="sibTrans" cxnId="{4E5905B5-6802-493B-AC02-0972B855CCD8}">
      <dgm:prSet/>
      <dgm:spPr/>
      <dgm:t>
        <a:bodyPr/>
        <a:lstStyle/>
        <a:p>
          <a:endParaRPr lang="ru-RU"/>
        </a:p>
      </dgm:t>
    </dgm:pt>
    <dgm:pt modelId="{7788D2E0-1B12-4FD0-962D-537B22CD4366}">
      <dgm:prSet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E582B4CF-9E55-4AD8-8E16-6B2F4B48E951}" type="parTrans" cxnId="{4873B57B-8954-4722-8F6A-8957B71868A7}">
      <dgm:prSet/>
      <dgm:spPr/>
      <dgm:t>
        <a:bodyPr/>
        <a:lstStyle/>
        <a:p>
          <a:endParaRPr lang="ru-RU"/>
        </a:p>
      </dgm:t>
    </dgm:pt>
    <dgm:pt modelId="{CEFE41B2-04AC-4636-B717-B364E7DC6187}" type="sibTrans" cxnId="{4873B57B-8954-4722-8F6A-8957B71868A7}">
      <dgm:prSet/>
      <dgm:spPr/>
      <dgm:t>
        <a:bodyPr/>
        <a:lstStyle/>
        <a:p>
          <a:endParaRPr lang="ru-RU"/>
        </a:p>
      </dgm:t>
    </dgm:pt>
    <dgm:pt modelId="{5D4360AA-390F-403F-A4BA-A7B665FF8967}" type="pres">
      <dgm:prSet presAssocID="{22E145B5-E82A-4088-B9C8-A19C1E589F7B}" presName="CompostProcess" presStyleCnt="0">
        <dgm:presLayoutVars>
          <dgm:dir/>
          <dgm:resizeHandles val="exact"/>
        </dgm:presLayoutVars>
      </dgm:prSet>
      <dgm:spPr/>
    </dgm:pt>
    <dgm:pt modelId="{A10362D1-A377-43A9-BD1F-AD314ADD2D68}" type="pres">
      <dgm:prSet presAssocID="{22E145B5-E82A-4088-B9C8-A19C1E589F7B}" presName="arrow" presStyleLbl="bgShp" presStyleIdx="0" presStyleCnt="1"/>
      <dgm:spPr/>
    </dgm:pt>
    <dgm:pt modelId="{0F39B2D2-3919-49C6-A79D-15ED4305780E}" type="pres">
      <dgm:prSet presAssocID="{22E145B5-E82A-4088-B9C8-A19C1E589F7B}" presName="linearProcess" presStyleCnt="0"/>
      <dgm:spPr/>
    </dgm:pt>
    <dgm:pt modelId="{AF958E4B-1079-43B8-AA41-59A175711EE3}" type="pres">
      <dgm:prSet presAssocID="{3EAC6F84-6FF0-4AD5-97D6-9952003F0CE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C3DF4-23F8-4FE6-BFC0-CE8A41099824}" type="pres">
      <dgm:prSet presAssocID="{30A97AE7-C8D1-48C7-ADE3-3D2DBF6CB486}" presName="sibTrans" presStyleCnt="0"/>
      <dgm:spPr/>
    </dgm:pt>
    <dgm:pt modelId="{0A15E6E4-35BF-4314-8C3D-ED211E2F9958}" type="pres">
      <dgm:prSet presAssocID="{EA6E4585-6F70-409F-AEF8-6DDFF603097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1FE23-3E21-49B3-BC9F-410A92DCFEBD}" type="pres">
      <dgm:prSet presAssocID="{2A190A93-80C5-4978-A099-572CFD93B6B9}" presName="sibTrans" presStyleCnt="0"/>
      <dgm:spPr/>
    </dgm:pt>
    <dgm:pt modelId="{F054BA0B-B3F7-4B6B-BD2F-4AE8F4442468}" type="pres">
      <dgm:prSet presAssocID="{0AC6EE5B-94F5-4AF5-A317-22BCDC0A571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674C4-C6D6-43BD-AA2D-959FB3B7D3FA}" type="pres">
      <dgm:prSet presAssocID="{E9637C63-B39C-42E1-A7D6-481AB222D018}" presName="sibTrans" presStyleCnt="0"/>
      <dgm:spPr/>
    </dgm:pt>
    <dgm:pt modelId="{DC4AEBBC-A52D-40F6-9146-7F10088A6B32}" type="pres">
      <dgm:prSet presAssocID="{E74BE7AA-AD2C-478B-B544-897806E38AD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DECA6-36C8-43CE-8D9E-544F5BFE0609}" type="pres">
      <dgm:prSet presAssocID="{61D21387-DAE6-4EDC-AAC6-1B6E0B2B8DE0}" presName="sibTrans" presStyleCnt="0"/>
      <dgm:spPr/>
    </dgm:pt>
    <dgm:pt modelId="{014D856F-0A4A-4760-9506-E63C9F5DE09D}" type="pres">
      <dgm:prSet presAssocID="{AE6076AB-81D2-4D9E-9485-9A81ACE9675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F8F01A-A651-490E-BEFC-5C1A5DBC1425}" type="pres">
      <dgm:prSet presAssocID="{562D2339-2BDB-4C4B-A1D6-11204852CB25}" presName="sibTrans" presStyleCnt="0"/>
      <dgm:spPr/>
    </dgm:pt>
    <dgm:pt modelId="{2EF5CFF0-CC5C-43EE-B44D-1D53039F8A29}" type="pres">
      <dgm:prSet presAssocID="{7788D2E0-1B12-4FD0-962D-537B22CD436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CAFAC3-4EA2-4EE3-870F-43CC8039089B}" srcId="{22E145B5-E82A-4088-B9C8-A19C1E589F7B}" destId="{3EAC6F84-6FF0-4AD5-97D6-9952003F0CE0}" srcOrd="0" destOrd="0" parTransId="{A5FFE402-BA69-4FCC-A079-7A391F040988}" sibTransId="{30A97AE7-C8D1-48C7-ADE3-3D2DBF6CB486}"/>
    <dgm:cxn modelId="{B7A34A39-771E-4D17-AB67-B86CAFF7426F}" type="presOf" srcId="{22E145B5-E82A-4088-B9C8-A19C1E589F7B}" destId="{5D4360AA-390F-403F-A4BA-A7B665FF8967}" srcOrd="0" destOrd="0" presId="urn:microsoft.com/office/officeart/2005/8/layout/hProcess9"/>
    <dgm:cxn modelId="{759803FA-91B2-47F5-B533-1244B8012BE0}" type="presOf" srcId="{7788D2E0-1B12-4FD0-962D-537B22CD4366}" destId="{2EF5CFF0-CC5C-43EE-B44D-1D53039F8A29}" srcOrd="0" destOrd="0" presId="urn:microsoft.com/office/officeart/2005/8/layout/hProcess9"/>
    <dgm:cxn modelId="{11623C04-D7AE-4604-BF56-F5E5DD861A64}" srcId="{22E145B5-E82A-4088-B9C8-A19C1E589F7B}" destId="{EA6E4585-6F70-409F-AEF8-6DDFF603097B}" srcOrd="1" destOrd="0" parTransId="{EB87C571-E9EA-44FE-AF9E-18063CFD0C39}" sibTransId="{2A190A93-80C5-4978-A099-572CFD93B6B9}"/>
    <dgm:cxn modelId="{7D44C1DF-6DAA-4194-B40E-62A7694ED93B}" type="presOf" srcId="{0AC6EE5B-94F5-4AF5-A317-22BCDC0A5716}" destId="{F054BA0B-B3F7-4B6B-BD2F-4AE8F4442468}" srcOrd="0" destOrd="0" presId="urn:microsoft.com/office/officeart/2005/8/layout/hProcess9"/>
    <dgm:cxn modelId="{B8B78095-F49D-4B14-AD35-26BB40DAF5C6}" type="presOf" srcId="{EA6E4585-6F70-409F-AEF8-6DDFF603097B}" destId="{0A15E6E4-35BF-4314-8C3D-ED211E2F9958}" srcOrd="0" destOrd="0" presId="urn:microsoft.com/office/officeart/2005/8/layout/hProcess9"/>
    <dgm:cxn modelId="{21B0756E-49D9-4E09-B21A-6D2F2639C75F}" srcId="{22E145B5-E82A-4088-B9C8-A19C1E589F7B}" destId="{0AC6EE5B-94F5-4AF5-A317-22BCDC0A5716}" srcOrd="2" destOrd="0" parTransId="{CB42B11A-19DB-4B80-A525-194C04436E70}" sibTransId="{E9637C63-B39C-42E1-A7D6-481AB222D018}"/>
    <dgm:cxn modelId="{5CD4F533-BDEB-4025-9A6E-2875FE56EE0C}" type="presOf" srcId="{AE6076AB-81D2-4D9E-9485-9A81ACE96751}" destId="{014D856F-0A4A-4760-9506-E63C9F5DE09D}" srcOrd="0" destOrd="0" presId="urn:microsoft.com/office/officeart/2005/8/layout/hProcess9"/>
    <dgm:cxn modelId="{15E8842D-E8D6-4DE8-ACC4-126FDC9485CF}" type="presOf" srcId="{3EAC6F84-6FF0-4AD5-97D6-9952003F0CE0}" destId="{AF958E4B-1079-43B8-AA41-59A175711EE3}" srcOrd="0" destOrd="0" presId="urn:microsoft.com/office/officeart/2005/8/layout/hProcess9"/>
    <dgm:cxn modelId="{4873B57B-8954-4722-8F6A-8957B71868A7}" srcId="{22E145B5-E82A-4088-B9C8-A19C1E589F7B}" destId="{7788D2E0-1B12-4FD0-962D-537B22CD4366}" srcOrd="5" destOrd="0" parTransId="{E582B4CF-9E55-4AD8-8E16-6B2F4B48E951}" sibTransId="{CEFE41B2-04AC-4636-B717-B364E7DC6187}"/>
    <dgm:cxn modelId="{4E5905B5-6802-493B-AC02-0972B855CCD8}" srcId="{22E145B5-E82A-4088-B9C8-A19C1E589F7B}" destId="{AE6076AB-81D2-4D9E-9485-9A81ACE96751}" srcOrd="4" destOrd="0" parTransId="{3F6B56EA-0963-4989-B913-4C2714B96351}" sibTransId="{562D2339-2BDB-4C4B-A1D6-11204852CB25}"/>
    <dgm:cxn modelId="{DFC1066F-519F-4605-847C-62AE5AF88A45}" srcId="{22E145B5-E82A-4088-B9C8-A19C1E589F7B}" destId="{E74BE7AA-AD2C-478B-B544-897806E38AD1}" srcOrd="3" destOrd="0" parTransId="{49C289C0-664C-40B2-8678-A2EB77CF65D4}" sibTransId="{61D21387-DAE6-4EDC-AAC6-1B6E0B2B8DE0}"/>
    <dgm:cxn modelId="{CFBFF8AF-CC67-4E25-83AA-4CEB29B92D01}" type="presOf" srcId="{E74BE7AA-AD2C-478B-B544-897806E38AD1}" destId="{DC4AEBBC-A52D-40F6-9146-7F10088A6B32}" srcOrd="0" destOrd="0" presId="urn:microsoft.com/office/officeart/2005/8/layout/hProcess9"/>
    <dgm:cxn modelId="{EA43E3AC-777E-4233-8A88-6F6C0E7AB63D}" type="presParOf" srcId="{5D4360AA-390F-403F-A4BA-A7B665FF8967}" destId="{A10362D1-A377-43A9-BD1F-AD314ADD2D68}" srcOrd="0" destOrd="0" presId="urn:microsoft.com/office/officeart/2005/8/layout/hProcess9"/>
    <dgm:cxn modelId="{65EE2737-B8C4-4E92-8857-42F8DD4643E6}" type="presParOf" srcId="{5D4360AA-390F-403F-A4BA-A7B665FF8967}" destId="{0F39B2D2-3919-49C6-A79D-15ED4305780E}" srcOrd="1" destOrd="0" presId="urn:microsoft.com/office/officeart/2005/8/layout/hProcess9"/>
    <dgm:cxn modelId="{E5013EA5-ABE4-4EE9-B948-FF2057EA41F7}" type="presParOf" srcId="{0F39B2D2-3919-49C6-A79D-15ED4305780E}" destId="{AF958E4B-1079-43B8-AA41-59A175711EE3}" srcOrd="0" destOrd="0" presId="urn:microsoft.com/office/officeart/2005/8/layout/hProcess9"/>
    <dgm:cxn modelId="{3B261E2D-C2D1-4E33-8A96-AD295DAE612F}" type="presParOf" srcId="{0F39B2D2-3919-49C6-A79D-15ED4305780E}" destId="{E13C3DF4-23F8-4FE6-BFC0-CE8A41099824}" srcOrd="1" destOrd="0" presId="urn:microsoft.com/office/officeart/2005/8/layout/hProcess9"/>
    <dgm:cxn modelId="{3F22A6F3-B75B-4D22-B3AA-D5C0207DA9F9}" type="presParOf" srcId="{0F39B2D2-3919-49C6-A79D-15ED4305780E}" destId="{0A15E6E4-35BF-4314-8C3D-ED211E2F9958}" srcOrd="2" destOrd="0" presId="urn:microsoft.com/office/officeart/2005/8/layout/hProcess9"/>
    <dgm:cxn modelId="{5CA9E1E1-F658-4D60-8DE6-A5C7685388B2}" type="presParOf" srcId="{0F39B2D2-3919-49C6-A79D-15ED4305780E}" destId="{6181FE23-3E21-49B3-BC9F-410A92DCFEBD}" srcOrd="3" destOrd="0" presId="urn:microsoft.com/office/officeart/2005/8/layout/hProcess9"/>
    <dgm:cxn modelId="{3F21F56B-6EC0-46BC-B925-5D2D965D0D1F}" type="presParOf" srcId="{0F39B2D2-3919-49C6-A79D-15ED4305780E}" destId="{F054BA0B-B3F7-4B6B-BD2F-4AE8F4442468}" srcOrd="4" destOrd="0" presId="urn:microsoft.com/office/officeart/2005/8/layout/hProcess9"/>
    <dgm:cxn modelId="{E85A9F5D-FACD-4444-BBBE-727ED73C3120}" type="presParOf" srcId="{0F39B2D2-3919-49C6-A79D-15ED4305780E}" destId="{E9B674C4-C6D6-43BD-AA2D-959FB3B7D3FA}" srcOrd="5" destOrd="0" presId="urn:microsoft.com/office/officeart/2005/8/layout/hProcess9"/>
    <dgm:cxn modelId="{E96F45BF-9DDA-4C98-929F-171319DF99AC}" type="presParOf" srcId="{0F39B2D2-3919-49C6-A79D-15ED4305780E}" destId="{DC4AEBBC-A52D-40F6-9146-7F10088A6B32}" srcOrd="6" destOrd="0" presId="urn:microsoft.com/office/officeart/2005/8/layout/hProcess9"/>
    <dgm:cxn modelId="{EF346BD9-6825-491E-BB84-4BAC0AB257F1}" type="presParOf" srcId="{0F39B2D2-3919-49C6-A79D-15ED4305780E}" destId="{565DECA6-36C8-43CE-8D9E-544F5BFE0609}" srcOrd="7" destOrd="0" presId="urn:microsoft.com/office/officeart/2005/8/layout/hProcess9"/>
    <dgm:cxn modelId="{8438F71D-9E72-40FD-9207-1CDFE6A92EED}" type="presParOf" srcId="{0F39B2D2-3919-49C6-A79D-15ED4305780E}" destId="{014D856F-0A4A-4760-9506-E63C9F5DE09D}" srcOrd="8" destOrd="0" presId="urn:microsoft.com/office/officeart/2005/8/layout/hProcess9"/>
    <dgm:cxn modelId="{19B4CBE0-314E-4CC2-AB84-A8BCBE12888D}" type="presParOf" srcId="{0F39B2D2-3919-49C6-A79D-15ED4305780E}" destId="{FCF8F01A-A651-490E-BEFC-5C1A5DBC1425}" srcOrd="9" destOrd="0" presId="urn:microsoft.com/office/officeart/2005/8/layout/hProcess9"/>
    <dgm:cxn modelId="{C434FDF4-0C56-4BA5-9466-C230AA5A91D7}" type="presParOf" srcId="{0F39B2D2-3919-49C6-A79D-15ED4305780E}" destId="{2EF5CFF0-CC5C-43EE-B44D-1D53039F8A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список путей файлов документов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прочитанные документы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3FC824AE-D02E-444B-8379-0A8FFC590B87}">
      <dgm:prSet phldrT="[Текст]"/>
      <dgm:spPr/>
      <dgm:t>
        <a:bodyPr/>
        <a:lstStyle/>
        <a:p>
          <a:r>
            <a:rPr lang="ru-RU" dirty="0" smtClean="0"/>
            <a:t>ссылка на базу документов</a:t>
          </a:r>
          <a:endParaRPr lang="ru-RU" dirty="0"/>
        </a:p>
      </dgm:t>
    </dgm:pt>
    <dgm:pt modelId="{805612A3-7F88-4DA8-89DC-5DDAF7DDC8FC}" type="parTrans" cxnId="{03EEECD4-7C5B-4892-9400-D26304A37D13}">
      <dgm:prSet/>
      <dgm:spPr/>
      <dgm:t>
        <a:bodyPr/>
        <a:lstStyle/>
        <a:p>
          <a:endParaRPr lang="ru-RU"/>
        </a:p>
      </dgm:t>
    </dgm:pt>
    <dgm:pt modelId="{E84E3F8C-7C62-4F64-AC75-E17EEA82D445}" type="sibTrans" cxnId="{03EEECD4-7C5B-4892-9400-D26304A37D13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BC94F650-8354-4134-88AD-D0D7CC39700C}" type="presOf" srcId="{99708AB0-1646-4132-BB14-3DF8F6758D28}" destId="{0A88A3E8-7701-48D6-969C-59DBA88CA534}" srcOrd="0" destOrd="0" presId="urn:microsoft.com/office/officeart/2005/8/layout/hProcess6"/>
    <dgm:cxn modelId="{6A6DE0BF-644C-4902-ACB7-816578CBB663}" type="presOf" srcId="{3FC824AE-D02E-444B-8379-0A8FFC590B87}" destId="{DD91B7DA-3D09-40A2-870E-D63ED550DC00}" srcOrd="0" destOrd="0" presId="urn:microsoft.com/office/officeart/2005/8/layout/hProcess6"/>
    <dgm:cxn modelId="{4F36F87D-1865-4C4F-9A1B-94447F6D7D58}" type="presOf" srcId="{F7887599-5144-4F89-A6FD-21AD526F0AC5}" destId="{DFB0D441-0B51-4119-A4EA-2C95C6F52CAD}" srcOrd="0" destOrd="0" presId="urn:microsoft.com/office/officeart/2005/8/layout/hProcess6"/>
    <dgm:cxn modelId="{2E4BC598-88FA-4399-81E1-0AC293A32523}" type="presOf" srcId="{8DB3673A-1FB4-4230-9129-2F630C046F7A}" destId="{B0B6F61C-C060-4C4C-96BF-4EE40B41E6A0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03EEECD4-7C5B-4892-9400-D26304A37D13}" srcId="{07803589-D453-48D7-A432-990B1722E9A2}" destId="{3FC824AE-D02E-444B-8379-0A8FFC590B87}" srcOrd="0" destOrd="0" parTransId="{805612A3-7F88-4DA8-89DC-5DDAF7DDC8FC}" sibTransId="{E84E3F8C-7C62-4F64-AC75-E17EEA82D445}"/>
    <dgm:cxn modelId="{C822799F-3EEA-4D6E-A411-BD24AA026E99}" type="presOf" srcId="{A83CD0B5-99BC-4BE5-BEB2-E6030DA5E9B8}" destId="{1FA1B9C7-0E34-4A44-A18B-216DF888F0C5}" srcOrd="0" destOrd="0" presId="urn:microsoft.com/office/officeart/2005/8/layout/hProcess6"/>
    <dgm:cxn modelId="{3C7A481E-66EC-44A3-961F-C73B6A16179B}" type="presOf" srcId="{3FC824AE-D02E-444B-8379-0A8FFC590B87}" destId="{F8ED965C-CC1D-4016-9EDD-9E5620D13E48}" srcOrd="1" destOrd="0" presId="urn:microsoft.com/office/officeart/2005/8/layout/hProcess6"/>
    <dgm:cxn modelId="{6FCA5073-1B97-4837-9662-FE4C4FA0991E}" type="presOf" srcId="{8DB3673A-1FB4-4230-9129-2F630C046F7A}" destId="{493E8DDC-FB4F-479C-B6D3-EC8C78C12EEC}" srcOrd="1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8B4763C8-040C-4F8A-B653-9DD38A438B15}" type="presOf" srcId="{A83CD0B5-99BC-4BE5-BEB2-E6030DA5E9B8}" destId="{F125536A-C7C4-4ECE-8B6D-D4E95D24701B}" srcOrd="1" destOrd="0" presId="urn:microsoft.com/office/officeart/2005/8/layout/hProcess6"/>
    <dgm:cxn modelId="{A329232F-7D04-44EE-8F7D-9B5247C5C7AB}" type="presOf" srcId="{07803589-D453-48D7-A432-990B1722E9A2}" destId="{18B87B03-25AC-4DAC-8711-93139D44A946}" srcOrd="0" destOrd="0" presId="urn:microsoft.com/office/officeart/2005/8/layout/hProcess6"/>
    <dgm:cxn modelId="{ED6CB4A8-9F2A-4C3B-BD9A-507769D1E18D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63D62F2-836E-4338-9034-FECD12C6EFF8}" type="presParOf" srcId="{DFB0D441-0B51-4119-A4EA-2C95C6F52CAD}" destId="{43654DF6-E018-4ED3-B633-3B2651E35CF5}" srcOrd="0" destOrd="0" presId="urn:microsoft.com/office/officeart/2005/8/layout/hProcess6"/>
    <dgm:cxn modelId="{A3F9BAA1-AA74-4FDA-B0B6-648D4DC79B27}" type="presParOf" srcId="{43654DF6-E018-4ED3-B633-3B2651E35CF5}" destId="{B0D32EEB-1CC2-427D-8466-60D47ABB5F2C}" srcOrd="0" destOrd="0" presId="urn:microsoft.com/office/officeart/2005/8/layout/hProcess6"/>
    <dgm:cxn modelId="{689B1339-2600-496F-B624-6A198A99CFCF}" type="presParOf" srcId="{43654DF6-E018-4ED3-B633-3B2651E35CF5}" destId="{B0B6F61C-C060-4C4C-96BF-4EE40B41E6A0}" srcOrd="1" destOrd="0" presId="urn:microsoft.com/office/officeart/2005/8/layout/hProcess6"/>
    <dgm:cxn modelId="{D1C6DF33-3602-48A2-908C-4B39332D3919}" type="presParOf" srcId="{43654DF6-E018-4ED3-B633-3B2651E35CF5}" destId="{493E8DDC-FB4F-479C-B6D3-EC8C78C12EEC}" srcOrd="2" destOrd="0" presId="urn:microsoft.com/office/officeart/2005/8/layout/hProcess6"/>
    <dgm:cxn modelId="{2195B806-36EE-441B-949A-C0FEC1953A0F}" type="presParOf" srcId="{43654DF6-E018-4ED3-B633-3B2651E35CF5}" destId="{E644A287-01BC-4CF5-B466-30846E7BBA7F}" srcOrd="3" destOrd="0" presId="urn:microsoft.com/office/officeart/2005/8/layout/hProcess6"/>
    <dgm:cxn modelId="{F867584E-0FE8-4F4E-8D5D-B102A9BF28FE}" type="presParOf" srcId="{DFB0D441-0B51-4119-A4EA-2C95C6F52CAD}" destId="{140D4898-DA02-4229-B01B-5DC1E2019E64}" srcOrd="1" destOrd="0" presId="urn:microsoft.com/office/officeart/2005/8/layout/hProcess6"/>
    <dgm:cxn modelId="{9F9405A3-209B-4B07-8401-EAC13ADB5450}" type="presParOf" srcId="{DFB0D441-0B51-4119-A4EA-2C95C6F52CAD}" destId="{B1E9E25E-78B8-46E7-9CB6-E90F48349CF9}" srcOrd="2" destOrd="0" presId="urn:microsoft.com/office/officeart/2005/8/layout/hProcess6"/>
    <dgm:cxn modelId="{5130991B-B04D-4A4F-BA75-EAE5E71B0D04}" type="presParOf" srcId="{B1E9E25E-78B8-46E7-9CB6-E90F48349CF9}" destId="{754077AE-D366-45EF-AECB-3479D724F6D6}" srcOrd="0" destOrd="0" presId="urn:microsoft.com/office/officeart/2005/8/layout/hProcess6"/>
    <dgm:cxn modelId="{F3052209-7153-4C22-BC10-3F5F60AA5748}" type="presParOf" srcId="{B1E9E25E-78B8-46E7-9CB6-E90F48349CF9}" destId="{1FA1B9C7-0E34-4A44-A18B-216DF888F0C5}" srcOrd="1" destOrd="0" presId="urn:microsoft.com/office/officeart/2005/8/layout/hProcess6"/>
    <dgm:cxn modelId="{C5859F65-C882-4B5A-8471-F2CF28EB98AF}" type="presParOf" srcId="{B1E9E25E-78B8-46E7-9CB6-E90F48349CF9}" destId="{F125536A-C7C4-4ECE-8B6D-D4E95D24701B}" srcOrd="2" destOrd="0" presId="urn:microsoft.com/office/officeart/2005/8/layout/hProcess6"/>
    <dgm:cxn modelId="{15ED5ED2-0581-495C-A0BC-FD659FC9B2D7}" type="presParOf" srcId="{B1E9E25E-78B8-46E7-9CB6-E90F48349CF9}" destId="{0A88A3E8-7701-48D6-969C-59DBA88CA534}" srcOrd="3" destOrd="0" presId="urn:microsoft.com/office/officeart/2005/8/layout/hProcess6"/>
    <dgm:cxn modelId="{8B2535E4-7E3D-4D63-87DE-FDB3C9868F63}" type="presParOf" srcId="{DFB0D441-0B51-4119-A4EA-2C95C6F52CAD}" destId="{F3108C58-D776-4099-BE02-CF4208FB9CC3}" srcOrd="3" destOrd="0" presId="urn:microsoft.com/office/officeart/2005/8/layout/hProcess6"/>
    <dgm:cxn modelId="{1624B4ED-4E79-40FA-B1D5-FCB0B07460F4}" type="presParOf" srcId="{DFB0D441-0B51-4119-A4EA-2C95C6F52CAD}" destId="{BB45E4EC-1CC9-4F9E-8F7F-23BB47DA9CD4}" srcOrd="4" destOrd="0" presId="urn:microsoft.com/office/officeart/2005/8/layout/hProcess6"/>
    <dgm:cxn modelId="{A4AB3926-CF24-4B7A-BF4C-4DF88A61F668}" type="presParOf" srcId="{BB45E4EC-1CC9-4F9E-8F7F-23BB47DA9CD4}" destId="{60C838F3-784D-48D5-9890-0D8567F2A8E9}" srcOrd="0" destOrd="0" presId="urn:microsoft.com/office/officeart/2005/8/layout/hProcess6"/>
    <dgm:cxn modelId="{1C03EBBF-610F-492D-8A3A-54274696C879}" type="presParOf" srcId="{BB45E4EC-1CC9-4F9E-8F7F-23BB47DA9CD4}" destId="{DD91B7DA-3D09-40A2-870E-D63ED550DC00}" srcOrd="1" destOrd="0" presId="urn:microsoft.com/office/officeart/2005/8/layout/hProcess6"/>
    <dgm:cxn modelId="{966A1B07-B941-42CD-AE44-170D0958501D}" type="presParOf" srcId="{BB45E4EC-1CC9-4F9E-8F7F-23BB47DA9CD4}" destId="{F8ED965C-CC1D-4016-9EDD-9E5620D13E48}" srcOrd="2" destOrd="0" presId="urn:microsoft.com/office/officeart/2005/8/layout/hProcess6"/>
    <dgm:cxn modelId="{B8218F11-785F-4AF2-93D4-DFEE85EB00E1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запросов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7C7D474C-D18B-4BB1-A050-EE77F57CB1EB}" type="presOf" srcId="{A83CD0B5-99BC-4BE5-BEB2-E6030DA5E9B8}" destId="{1FA1B9C7-0E34-4A44-A18B-216DF888F0C5}" srcOrd="0" destOrd="0" presId="urn:microsoft.com/office/officeart/2005/8/layout/hProcess6"/>
    <dgm:cxn modelId="{B0FEFEE0-CE18-43CB-90DE-6AF3FF218F61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5D7FE7FF-912C-4EA7-8823-E62C0400EF55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DEA4B48-393D-48C5-A059-1A1B93B15D02}" type="presOf" srcId="{8DB3673A-1FB4-4230-9129-2F630C046F7A}" destId="{493E8DDC-FB4F-479C-B6D3-EC8C78C12EEC}" srcOrd="1" destOrd="0" presId="urn:microsoft.com/office/officeart/2005/8/layout/hProcess6"/>
    <dgm:cxn modelId="{DD90C7FB-FC40-41E4-9695-581861395268}" type="presOf" srcId="{F7887599-5144-4F89-A6FD-21AD526F0AC5}" destId="{DFB0D441-0B51-4119-A4EA-2C95C6F52CAD}" srcOrd="0" destOrd="0" presId="urn:microsoft.com/office/officeart/2005/8/layout/hProcess6"/>
    <dgm:cxn modelId="{7F955B28-06AF-4351-AEC9-C6746107636A}" type="presOf" srcId="{A83CD0B5-99BC-4BE5-BEB2-E6030DA5E9B8}" destId="{F125536A-C7C4-4ECE-8B6D-D4E95D24701B}" srcOrd="1" destOrd="0" presId="urn:microsoft.com/office/officeart/2005/8/layout/hProcess6"/>
    <dgm:cxn modelId="{B488B6E2-20BB-4471-A601-19B861239C8F}" type="presOf" srcId="{99708AB0-1646-4132-BB14-3DF8F6758D28}" destId="{0A88A3E8-7701-48D6-969C-59DBA88CA534}" srcOrd="0" destOrd="0" presId="urn:microsoft.com/office/officeart/2005/8/layout/hProcess6"/>
    <dgm:cxn modelId="{D34049BE-68DA-4B20-9FF3-AAD95CF3FA18}" type="presParOf" srcId="{DFB0D441-0B51-4119-A4EA-2C95C6F52CAD}" destId="{43654DF6-E018-4ED3-B633-3B2651E35CF5}" srcOrd="0" destOrd="0" presId="urn:microsoft.com/office/officeart/2005/8/layout/hProcess6"/>
    <dgm:cxn modelId="{CAE12547-78EF-49AF-B301-E263AFFD17C3}" type="presParOf" srcId="{43654DF6-E018-4ED3-B633-3B2651E35CF5}" destId="{B0D32EEB-1CC2-427D-8466-60D47ABB5F2C}" srcOrd="0" destOrd="0" presId="urn:microsoft.com/office/officeart/2005/8/layout/hProcess6"/>
    <dgm:cxn modelId="{CA9F18F6-CE21-4B0C-A64C-8285C3C0AD1A}" type="presParOf" srcId="{43654DF6-E018-4ED3-B633-3B2651E35CF5}" destId="{B0B6F61C-C060-4C4C-96BF-4EE40B41E6A0}" srcOrd="1" destOrd="0" presId="urn:microsoft.com/office/officeart/2005/8/layout/hProcess6"/>
    <dgm:cxn modelId="{796235E0-3168-4D9A-AC93-FEADB773ADA9}" type="presParOf" srcId="{43654DF6-E018-4ED3-B633-3B2651E35CF5}" destId="{493E8DDC-FB4F-479C-B6D3-EC8C78C12EEC}" srcOrd="2" destOrd="0" presId="urn:microsoft.com/office/officeart/2005/8/layout/hProcess6"/>
    <dgm:cxn modelId="{8FB0597D-E663-470A-8344-D3CB86C342DE}" type="presParOf" srcId="{43654DF6-E018-4ED3-B633-3B2651E35CF5}" destId="{E644A287-01BC-4CF5-B466-30846E7BBA7F}" srcOrd="3" destOrd="0" presId="urn:microsoft.com/office/officeart/2005/8/layout/hProcess6"/>
    <dgm:cxn modelId="{4590603A-DE7D-41D5-B72C-8038CBBE2D22}" type="presParOf" srcId="{DFB0D441-0B51-4119-A4EA-2C95C6F52CAD}" destId="{140D4898-DA02-4229-B01B-5DC1E2019E64}" srcOrd="1" destOrd="0" presId="urn:microsoft.com/office/officeart/2005/8/layout/hProcess6"/>
    <dgm:cxn modelId="{7032BEFC-405D-4824-A3BE-DE842C40757B}" type="presParOf" srcId="{DFB0D441-0B51-4119-A4EA-2C95C6F52CAD}" destId="{B1E9E25E-78B8-46E7-9CB6-E90F48349CF9}" srcOrd="2" destOrd="0" presId="urn:microsoft.com/office/officeart/2005/8/layout/hProcess6"/>
    <dgm:cxn modelId="{F0424433-70F0-4BE6-8DB5-96C808B57348}" type="presParOf" srcId="{B1E9E25E-78B8-46E7-9CB6-E90F48349CF9}" destId="{754077AE-D366-45EF-AECB-3479D724F6D6}" srcOrd="0" destOrd="0" presId="urn:microsoft.com/office/officeart/2005/8/layout/hProcess6"/>
    <dgm:cxn modelId="{A489D783-50AE-465E-A6D9-9297DD1FD1B6}" type="presParOf" srcId="{B1E9E25E-78B8-46E7-9CB6-E90F48349CF9}" destId="{1FA1B9C7-0E34-4A44-A18B-216DF888F0C5}" srcOrd="1" destOrd="0" presId="urn:microsoft.com/office/officeart/2005/8/layout/hProcess6"/>
    <dgm:cxn modelId="{528F7617-B216-48E6-99C7-38897E7F65F8}" type="presParOf" srcId="{B1E9E25E-78B8-46E7-9CB6-E90F48349CF9}" destId="{F125536A-C7C4-4ECE-8B6D-D4E95D24701B}" srcOrd="2" destOrd="0" presId="urn:microsoft.com/office/officeart/2005/8/layout/hProcess6"/>
    <dgm:cxn modelId="{F5098519-7330-4749-B983-78E935DC4A88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рассчитать релевантность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релевантности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FEF31E-C0B7-48FA-8348-F1E3576F1D36}" type="presOf" srcId="{8DB3673A-1FB4-4230-9129-2F630C046F7A}" destId="{493E8DDC-FB4F-479C-B6D3-EC8C78C12EEC}" srcOrd="1" destOrd="0" presId="urn:microsoft.com/office/officeart/2005/8/layout/hProcess6"/>
    <dgm:cxn modelId="{D84382E0-96E5-4E39-8A8F-A316EE0D527E}" type="presOf" srcId="{F7887599-5144-4F89-A6FD-21AD526F0AC5}" destId="{DFB0D441-0B51-4119-A4EA-2C95C6F52CAD}" srcOrd="0" destOrd="0" presId="urn:microsoft.com/office/officeart/2005/8/layout/hProcess6"/>
    <dgm:cxn modelId="{82FC70B3-869F-4940-B4CD-E6C80A77745A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4E63A092-081F-4FEE-971B-8C479A2CF9FC}" type="presOf" srcId="{8DB3673A-1FB4-4230-9129-2F630C046F7A}" destId="{B0B6F61C-C060-4C4C-96BF-4EE40B41E6A0}" srcOrd="0" destOrd="0" presId="urn:microsoft.com/office/officeart/2005/8/layout/hProcess6"/>
    <dgm:cxn modelId="{32BE6C3B-0CDC-4158-9BE9-250CB2C486B3}" type="presOf" srcId="{A83CD0B5-99BC-4BE5-BEB2-E6030DA5E9B8}" destId="{F125536A-C7C4-4ECE-8B6D-D4E95D24701B}" srcOrd="1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4C465946-8FF3-4854-8909-BA989C02A91E}" type="presOf" srcId="{99708AB0-1646-4132-BB14-3DF8F6758D28}" destId="{0A88A3E8-7701-48D6-969C-59DBA88CA534}" srcOrd="0" destOrd="0" presId="urn:microsoft.com/office/officeart/2005/8/layout/hProcess6"/>
    <dgm:cxn modelId="{DB4A90ED-83E1-44FE-9B09-B24E490EEC78}" type="presOf" srcId="{A83CD0B5-99BC-4BE5-BEB2-E6030DA5E9B8}" destId="{1FA1B9C7-0E34-4A44-A18B-216DF888F0C5}" srcOrd="0" destOrd="0" presId="urn:microsoft.com/office/officeart/2005/8/layout/hProcess6"/>
    <dgm:cxn modelId="{79338311-64ED-4568-B93E-A93A03665D8B}" type="presParOf" srcId="{DFB0D441-0B51-4119-A4EA-2C95C6F52CAD}" destId="{43654DF6-E018-4ED3-B633-3B2651E35CF5}" srcOrd="0" destOrd="0" presId="urn:microsoft.com/office/officeart/2005/8/layout/hProcess6"/>
    <dgm:cxn modelId="{91EB1E66-7668-4629-82BB-8F0C9ACEA9B0}" type="presParOf" srcId="{43654DF6-E018-4ED3-B633-3B2651E35CF5}" destId="{B0D32EEB-1CC2-427D-8466-60D47ABB5F2C}" srcOrd="0" destOrd="0" presId="urn:microsoft.com/office/officeart/2005/8/layout/hProcess6"/>
    <dgm:cxn modelId="{0D3C6269-8282-4C4B-B2D7-56A154569C5E}" type="presParOf" srcId="{43654DF6-E018-4ED3-B633-3B2651E35CF5}" destId="{B0B6F61C-C060-4C4C-96BF-4EE40B41E6A0}" srcOrd="1" destOrd="0" presId="urn:microsoft.com/office/officeart/2005/8/layout/hProcess6"/>
    <dgm:cxn modelId="{B3AC4F36-C76D-4B32-A6C4-16B0F65ABC88}" type="presParOf" srcId="{43654DF6-E018-4ED3-B633-3B2651E35CF5}" destId="{493E8DDC-FB4F-479C-B6D3-EC8C78C12EEC}" srcOrd="2" destOrd="0" presId="urn:microsoft.com/office/officeart/2005/8/layout/hProcess6"/>
    <dgm:cxn modelId="{01D98BA1-FA06-46D7-91AA-71EFD8C10268}" type="presParOf" srcId="{43654DF6-E018-4ED3-B633-3B2651E35CF5}" destId="{E644A287-01BC-4CF5-B466-30846E7BBA7F}" srcOrd="3" destOrd="0" presId="urn:microsoft.com/office/officeart/2005/8/layout/hProcess6"/>
    <dgm:cxn modelId="{B07240F3-5FFB-4F9A-970D-72D86E22C80D}" type="presParOf" srcId="{DFB0D441-0B51-4119-A4EA-2C95C6F52CAD}" destId="{140D4898-DA02-4229-B01B-5DC1E2019E64}" srcOrd="1" destOrd="0" presId="urn:microsoft.com/office/officeart/2005/8/layout/hProcess6"/>
    <dgm:cxn modelId="{8C4C739F-85F6-418F-A88E-19CF6C0F69B6}" type="presParOf" srcId="{DFB0D441-0B51-4119-A4EA-2C95C6F52CAD}" destId="{B1E9E25E-78B8-46E7-9CB6-E90F48349CF9}" srcOrd="2" destOrd="0" presId="urn:microsoft.com/office/officeart/2005/8/layout/hProcess6"/>
    <dgm:cxn modelId="{1BB585C8-40AF-4453-93B8-34EC728A75E5}" type="presParOf" srcId="{B1E9E25E-78B8-46E7-9CB6-E90F48349CF9}" destId="{754077AE-D366-45EF-AECB-3479D724F6D6}" srcOrd="0" destOrd="0" presId="urn:microsoft.com/office/officeart/2005/8/layout/hProcess6"/>
    <dgm:cxn modelId="{BD75D6FC-CD9C-44B2-8040-E8891C97DD49}" type="presParOf" srcId="{B1E9E25E-78B8-46E7-9CB6-E90F48349CF9}" destId="{1FA1B9C7-0E34-4A44-A18B-216DF888F0C5}" srcOrd="1" destOrd="0" presId="urn:microsoft.com/office/officeart/2005/8/layout/hProcess6"/>
    <dgm:cxn modelId="{709A2B66-5231-420D-8BF2-8600088BEBD9}" type="presParOf" srcId="{B1E9E25E-78B8-46E7-9CB6-E90F48349CF9}" destId="{F125536A-C7C4-4ECE-8B6D-D4E95D24701B}" srcOrd="2" destOrd="0" presId="urn:microsoft.com/office/officeart/2005/8/layout/hProcess6"/>
    <dgm:cxn modelId="{ED3D75FB-6300-4746-8EDB-36D3DCA4BEEB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обновить базу инвертированных индексов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Inverted</a:t>
          </a:r>
        </a:p>
        <a:p>
          <a:r>
            <a:rPr lang="en-US" dirty="0" smtClean="0"/>
            <a:t>Index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инвертированных индексов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723A8E-A14B-47CD-BCFA-BB2DE3AD2E48}" type="presOf" srcId="{A83CD0B5-99BC-4BE5-BEB2-E6030DA5E9B8}" destId="{1FA1B9C7-0E34-4A44-A18B-216DF888F0C5}" srcOrd="0" destOrd="0" presId="urn:microsoft.com/office/officeart/2005/8/layout/hProcess6"/>
    <dgm:cxn modelId="{DD79ECB3-0EFC-4FB6-9210-8227D25C4E34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0F53DE8F-27A1-41BD-87AA-059DDDD4FF3E}" type="presOf" srcId="{A83CD0B5-99BC-4BE5-BEB2-E6030DA5E9B8}" destId="{F125536A-C7C4-4ECE-8B6D-D4E95D24701B}" srcOrd="1" destOrd="0" presId="urn:microsoft.com/office/officeart/2005/8/layout/hProcess6"/>
    <dgm:cxn modelId="{CFB046B4-BCE5-4B5C-AC0A-37C79F441415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1EB3B1F2-0D28-45C5-A7EB-76AF655A07DA}" type="presOf" srcId="{8DB3673A-1FB4-4230-9129-2F630C046F7A}" destId="{493E8DDC-FB4F-479C-B6D3-EC8C78C12EEC}" srcOrd="1" destOrd="0" presId="urn:microsoft.com/office/officeart/2005/8/layout/hProcess6"/>
    <dgm:cxn modelId="{0F4A3348-4FC5-4357-AECD-24336DD7386C}" type="presOf" srcId="{99708AB0-1646-4132-BB14-3DF8F6758D28}" destId="{0A88A3E8-7701-48D6-969C-59DBA88CA534}" srcOrd="0" destOrd="0" presId="urn:microsoft.com/office/officeart/2005/8/layout/hProcess6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983BAA11-5F11-4878-8AA1-A95DB42E61B1}" type="presOf" srcId="{96B43729-32E7-4966-82B3-07411DB75AAD}" destId="{E644A287-01BC-4CF5-B466-30846E7BBA7F}" srcOrd="0" destOrd="0" presId="urn:microsoft.com/office/officeart/2005/8/layout/hProcess6"/>
    <dgm:cxn modelId="{A2F5E5B9-01D9-4930-914D-F36927F49F69}" type="presParOf" srcId="{DFB0D441-0B51-4119-A4EA-2C95C6F52CAD}" destId="{43654DF6-E018-4ED3-B633-3B2651E35CF5}" srcOrd="0" destOrd="0" presId="urn:microsoft.com/office/officeart/2005/8/layout/hProcess6"/>
    <dgm:cxn modelId="{ACFBD078-91F1-4658-BF0D-4A0632DCBC8A}" type="presParOf" srcId="{43654DF6-E018-4ED3-B633-3B2651E35CF5}" destId="{B0D32EEB-1CC2-427D-8466-60D47ABB5F2C}" srcOrd="0" destOrd="0" presId="urn:microsoft.com/office/officeart/2005/8/layout/hProcess6"/>
    <dgm:cxn modelId="{EFC495B4-FB49-4F2A-BD10-C271816866CF}" type="presParOf" srcId="{43654DF6-E018-4ED3-B633-3B2651E35CF5}" destId="{B0B6F61C-C060-4C4C-96BF-4EE40B41E6A0}" srcOrd="1" destOrd="0" presId="urn:microsoft.com/office/officeart/2005/8/layout/hProcess6"/>
    <dgm:cxn modelId="{29DA277E-F57D-4CD5-885C-8AEC941474C2}" type="presParOf" srcId="{43654DF6-E018-4ED3-B633-3B2651E35CF5}" destId="{493E8DDC-FB4F-479C-B6D3-EC8C78C12EEC}" srcOrd="2" destOrd="0" presId="urn:microsoft.com/office/officeart/2005/8/layout/hProcess6"/>
    <dgm:cxn modelId="{8F548E28-F821-4FE6-AB4E-7D62512F271F}" type="presParOf" srcId="{43654DF6-E018-4ED3-B633-3B2651E35CF5}" destId="{E644A287-01BC-4CF5-B466-30846E7BBA7F}" srcOrd="3" destOrd="0" presId="urn:microsoft.com/office/officeart/2005/8/layout/hProcess6"/>
    <dgm:cxn modelId="{DFDCA02C-DAE1-42E1-AD50-44CE96985438}" type="presParOf" srcId="{DFB0D441-0B51-4119-A4EA-2C95C6F52CAD}" destId="{140D4898-DA02-4229-B01B-5DC1E2019E64}" srcOrd="1" destOrd="0" presId="urn:microsoft.com/office/officeart/2005/8/layout/hProcess6"/>
    <dgm:cxn modelId="{CB5B2793-9BAC-4D8E-BDC3-C7979B6443D4}" type="presParOf" srcId="{DFB0D441-0B51-4119-A4EA-2C95C6F52CAD}" destId="{B1E9E25E-78B8-46E7-9CB6-E90F48349CF9}" srcOrd="2" destOrd="0" presId="urn:microsoft.com/office/officeart/2005/8/layout/hProcess6"/>
    <dgm:cxn modelId="{F40B6C7A-2712-4F6F-A964-F1379D42941D}" type="presParOf" srcId="{B1E9E25E-78B8-46E7-9CB6-E90F48349CF9}" destId="{754077AE-D366-45EF-AECB-3479D724F6D6}" srcOrd="0" destOrd="0" presId="urn:microsoft.com/office/officeart/2005/8/layout/hProcess6"/>
    <dgm:cxn modelId="{43B2CF84-5260-4B4E-A685-7BA5E2424289}" type="presParOf" srcId="{B1E9E25E-78B8-46E7-9CB6-E90F48349CF9}" destId="{1FA1B9C7-0E34-4A44-A18B-216DF888F0C5}" srcOrd="1" destOrd="0" presId="urn:microsoft.com/office/officeart/2005/8/layout/hProcess6"/>
    <dgm:cxn modelId="{278CD750-3FF0-4A2A-B12F-52C860275AF1}" type="presParOf" srcId="{B1E9E25E-78B8-46E7-9CB6-E90F48349CF9}" destId="{F125536A-C7C4-4ECE-8B6D-D4E95D24701B}" srcOrd="2" destOrd="0" presId="urn:microsoft.com/office/officeart/2005/8/layout/hProcess6"/>
    <dgm:cxn modelId="{4A16B832-F51F-46E9-ADDC-97D92A513820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получить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 custLinFactNeighborX="4106" custLinFactNeighborY="-1606">
        <dgm:presLayoutVars>
          <dgm:bulletEnabled val="1"/>
        </dgm:presLayoutVars>
      </dgm:prSet>
      <dgm:spPr>
        <a:solidFill>
          <a:schemeClr val="bg2"/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41B42A-FF96-4D1A-BFF2-E1B547B95CC7}" type="presOf" srcId="{99708AB0-1646-4132-BB14-3DF8F6758D28}" destId="{0A88A3E8-7701-48D6-969C-59DBA88CA534}" srcOrd="0" destOrd="0" presId="urn:microsoft.com/office/officeart/2005/8/layout/hProcess6"/>
    <dgm:cxn modelId="{F64B3086-F8CB-4217-BC70-4359B120388B}" type="presOf" srcId="{96B43729-32E7-4966-82B3-07411DB75AAD}" destId="{E644A287-01BC-4CF5-B466-30846E7BBA7F}" srcOrd="0" destOrd="0" presId="urn:microsoft.com/office/officeart/2005/8/layout/hProcess6"/>
    <dgm:cxn modelId="{C409B337-70AD-41CA-8D75-779BEED49CA1}" type="presOf" srcId="{07803589-D453-48D7-A432-990B1722E9A2}" destId="{18B87B03-25AC-4DAC-8711-93139D44A946}" srcOrd="0" destOrd="0" presId="urn:microsoft.com/office/officeart/2005/8/layout/hProcess6"/>
    <dgm:cxn modelId="{0EB9CE65-DEE4-46CF-84B6-813F51DCBBC0}" type="presOf" srcId="{8DB3673A-1FB4-4230-9129-2F630C046F7A}" destId="{493E8DDC-FB4F-479C-B6D3-EC8C78C12EEC}" srcOrd="1" destOrd="0" presId="urn:microsoft.com/office/officeart/2005/8/layout/hProcess6"/>
    <dgm:cxn modelId="{0FD57EE2-82A1-4C80-8CF1-B75C7282B889}" type="presOf" srcId="{A83CD0B5-99BC-4BE5-BEB2-E6030DA5E9B8}" destId="{F125536A-C7C4-4ECE-8B6D-D4E95D24701B}" srcOrd="1" destOrd="0" presId="urn:microsoft.com/office/officeart/2005/8/layout/hProcess6"/>
    <dgm:cxn modelId="{45CA74A8-92FB-432A-ACAD-C4E62E052E0F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A5458CE-4F3E-4A2C-850A-5B53E0FB5D28}" type="presOf" srcId="{A83CD0B5-99BC-4BE5-BEB2-E6030DA5E9B8}" destId="{1FA1B9C7-0E34-4A44-A18B-216DF888F0C5}" srcOrd="0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A0B6B183-F121-4AF6-8C72-45C125F8FE2D}" type="presOf" srcId="{8DB3673A-1FB4-4230-9129-2F630C046F7A}" destId="{B0B6F61C-C060-4C4C-96BF-4EE40B41E6A0}" srcOrd="0" destOrd="0" presId="urn:microsoft.com/office/officeart/2005/8/layout/hProcess6"/>
    <dgm:cxn modelId="{21D087E2-532C-4D05-8EEC-713AE0FE0B33}" type="presParOf" srcId="{DFB0D441-0B51-4119-A4EA-2C95C6F52CAD}" destId="{43654DF6-E018-4ED3-B633-3B2651E35CF5}" srcOrd="0" destOrd="0" presId="urn:microsoft.com/office/officeart/2005/8/layout/hProcess6"/>
    <dgm:cxn modelId="{2EE6157F-1729-425F-8B72-511625EF018D}" type="presParOf" srcId="{43654DF6-E018-4ED3-B633-3B2651E35CF5}" destId="{B0D32EEB-1CC2-427D-8466-60D47ABB5F2C}" srcOrd="0" destOrd="0" presId="urn:microsoft.com/office/officeart/2005/8/layout/hProcess6"/>
    <dgm:cxn modelId="{341234B2-E5F1-448F-891A-0AC5FEDF791E}" type="presParOf" srcId="{43654DF6-E018-4ED3-B633-3B2651E35CF5}" destId="{B0B6F61C-C060-4C4C-96BF-4EE40B41E6A0}" srcOrd="1" destOrd="0" presId="urn:microsoft.com/office/officeart/2005/8/layout/hProcess6"/>
    <dgm:cxn modelId="{4292A921-6194-497B-83EB-559F9C487243}" type="presParOf" srcId="{43654DF6-E018-4ED3-B633-3B2651E35CF5}" destId="{493E8DDC-FB4F-479C-B6D3-EC8C78C12EEC}" srcOrd="2" destOrd="0" presId="urn:microsoft.com/office/officeart/2005/8/layout/hProcess6"/>
    <dgm:cxn modelId="{343A2A9C-5D7B-4CFA-AD3B-F849B5704BE5}" type="presParOf" srcId="{43654DF6-E018-4ED3-B633-3B2651E35CF5}" destId="{E644A287-01BC-4CF5-B466-30846E7BBA7F}" srcOrd="3" destOrd="0" presId="urn:microsoft.com/office/officeart/2005/8/layout/hProcess6"/>
    <dgm:cxn modelId="{90CFA7D6-F024-4121-AFBB-04D92512CDFC}" type="presParOf" srcId="{DFB0D441-0B51-4119-A4EA-2C95C6F52CAD}" destId="{140D4898-DA02-4229-B01B-5DC1E2019E64}" srcOrd="1" destOrd="0" presId="urn:microsoft.com/office/officeart/2005/8/layout/hProcess6"/>
    <dgm:cxn modelId="{378F4F98-7E7F-44C6-B92A-53E0889308AF}" type="presParOf" srcId="{DFB0D441-0B51-4119-A4EA-2C95C6F52CAD}" destId="{B1E9E25E-78B8-46E7-9CB6-E90F48349CF9}" srcOrd="2" destOrd="0" presId="urn:microsoft.com/office/officeart/2005/8/layout/hProcess6"/>
    <dgm:cxn modelId="{1F2D131C-38A9-435C-A1D2-D470F9786B89}" type="presParOf" srcId="{B1E9E25E-78B8-46E7-9CB6-E90F48349CF9}" destId="{754077AE-D366-45EF-AECB-3479D724F6D6}" srcOrd="0" destOrd="0" presId="urn:microsoft.com/office/officeart/2005/8/layout/hProcess6"/>
    <dgm:cxn modelId="{6262AFCF-1802-42AE-B4EA-FA2AE7C0CBF8}" type="presParOf" srcId="{B1E9E25E-78B8-46E7-9CB6-E90F48349CF9}" destId="{1FA1B9C7-0E34-4A44-A18B-216DF888F0C5}" srcOrd="1" destOrd="0" presId="urn:microsoft.com/office/officeart/2005/8/layout/hProcess6"/>
    <dgm:cxn modelId="{1E45F242-A700-4EBE-B10F-8515E051BCB1}" type="presParOf" srcId="{B1E9E25E-78B8-46E7-9CB6-E90F48349CF9}" destId="{F125536A-C7C4-4ECE-8B6D-D4E95D24701B}" srcOrd="2" destOrd="0" presId="urn:microsoft.com/office/officeart/2005/8/layout/hProcess6"/>
    <dgm:cxn modelId="{F6DB2622-8107-4B24-AE11-357C89E01E3A}" type="presParOf" srcId="{B1E9E25E-78B8-46E7-9CB6-E90F48349CF9}" destId="{0A88A3E8-7701-48D6-969C-59DBA88CA534}" srcOrd="3" destOrd="0" presId="urn:microsoft.com/office/officeart/2005/8/layout/hProcess6"/>
    <dgm:cxn modelId="{839934C2-FB0E-4B23-9F7B-6AAF9D020CDD}" type="presParOf" srcId="{DFB0D441-0B51-4119-A4EA-2C95C6F52CAD}" destId="{F3108C58-D776-4099-BE02-CF4208FB9CC3}" srcOrd="3" destOrd="0" presId="urn:microsoft.com/office/officeart/2005/8/layout/hProcess6"/>
    <dgm:cxn modelId="{61ADD99C-AD24-4BD6-8D4D-7E7BAE7123C2}" type="presParOf" srcId="{DFB0D441-0B51-4119-A4EA-2C95C6F52CAD}" destId="{BB45E4EC-1CC9-4F9E-8F7F-23BB47DA9CD4}" srcOrd="4" destOrd="0" presId="urn:microsoft.com/office/officeart/2005/8/layout/hProcess6"/>
    <dgm:cxn modelId="{0D85023C-212C-4AD3-8C50-E3599A79B00C}" type="presParOf" srcId="{BB45E4EC-1CC9-4F9E-8F7F-23BB47DA9CD4}" destId="{60C838F3-784D-48D5-9890-0D8567F2A8E9}" srcOrd="0" destOrd="0" presId="urn:microsoft.com/office/officeart/2005/8/layout/hProcess6"/>
    <dgm:cxn modelId="{DB630DBD-EB3D-4593-9F93-9646210D5D23}" type="presParOf" srcId="{BB45E4EC-1CC9-4F9E-8F7F-23BB47DA9CD4}" destId="{DD91B7DA-3D09-40A2-870E-D63ED550DC00}" srcOrd="1" destOrd="0" presId="urn:microsoft.com/office/officeart/2005/8/layout/hProcess6"/>
    <dgm:cxn modelId="{B4135F83-76D7-445C-BF09-307AF1C75BE7}" type="presParOf" srcId="{BB45E4EC-1CC9-4F9E-8F7F-23BB47DA9CD4}" destId="{F8ED965C-CC1D-4016-9EDD-9E5620D13E48}" srcOrd="2" destOrd="0" presId="urn:microsoft.com/office/officeart/2005/8/layout/hProcess6"/>
    <dgm:cxn modelId="{6D51423E-27E7-4EA2-8592-9C41B45B39D4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записать в JSON-объект результаты поиска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73AC68-D4E5-4E0F-8A9C-D80ACED6B4E1}" type="presOf" srcId="{8DB3673A-1FB4-4230-9129-2F630C046F7A}" destId="{B0B6F61C-C060-4C4C-96BF-4EE40B41E6A0}" srcOrd="0" destOrd="0" presId="urn:microsoft.com/office/officeart/2005/8/layout/hProcess6"/>
    <dgm:cxn modelId="{15B3F786-5A84-4A80-B2F8-C2F3BA18425F}" type="presOf" srcId="{A83CD0B5-99BC-4BE5-BEB2-E6030DA5E9B8}" destId="{1FA1B9C7-0E34-4A44-A18B-216DF888F0C5}" srcOrd="0" destOrd="0" presId="urn:microsoft.com/office/officeart/2005/8/layout/hProcess6"/>
    <dgm:cxn modelId="{33BDD9BD-21C8-4310-A351-0961BF2E2B3D}" type="presOf" srcId="{96B43729-32E7-4966-82B3-07411DB75AAD}" destId="{E644A287-01BC-4CF5-B466-30846E7BBA7F}" srcOrd="0" destOrd="0" presId="urn:microsoft.com/office/officeart/2005/8/layout/hProcess6"/>
    <dgm:cxn modelId="{756FE671-C7A9-4EDE-8AEB-7966D3D6399B}" type="presOf" srcId="{99708AB0-1646-4132-BB14-3DF8F6758D28}" destId="{0A88A3E8-7701-48D6-969C-59DBA88CA534}" srcOrd="0" destOrd="0" presId="urn:microsoft.com/office/officeart/2005/8/layout/hProcess6"/>
    <dgm:cxn modelId="{37A94EF3-E978-42D3-8162-19DADFEC16C6}" type="presOf" srcId="{A83CD0B5-99BC-4BE5-BEB2-E6030DA5E9B8}" destId="{F125536A-C7C4-4ECE-8B6D-D4E95D24701B}" srcOrd="1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30B4A2BC-F7C3-4A50-87F4-7C2FB445B286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1146FEBF-230B-4A38-A4DF-32E622225E65}" type="presOf" srcId="{8DB3673A-1FB4-4230-9129-2F630C046F7A}" destId="{493E8DDC-FB4F-479C-B6D3-EC8C78C12EEC}" srcOrd="1" destOrd="0" presId="urn:microsoft.com/office/officeart/2005/8/layout/hProcess6"/>
    <dgm:cxn modelId="{BCE3AC4D-DC24-4399-A8C1-1727835A5086}" type="presParOf" srcId="{DFB0D441-0B51-4119-A4EA-2C95C6F52CAD}" destId="{43654DF6-E018-4ED3-B633-3B2651E35CF5}" srcOrd="0" destOrd="0" presId="urn:microsoft.com/office/officeart/2005/8/layout/hProcess6"/>
    <dgm:cxn modelId="{43297464-3AE7-402C-8E0E-0CF63BFC80E0}" type="presParOf" srcId="{43654DF6-E018-4ED3-B633-3B2651E35CF5}" destId="{B0D32EEB-1CC2-427D-8466-60D47ABB5F2C}" srcOrd="0" destOrd="0" presId="urn:microsoft.com/office/officeart/2005/8/layout/hProcess6"/>
    <dgm:cxn modelId="{D9219773-E5B7-439E-B5F4-F8898F3B1BEC}" type="presParOf" srcId="{43654DF6-E018-4ED3-B633-3B2651E35CF5}" destId="{B0B6F61C-C060-4C4C-96BF-4EE40B41E6A0}" srcOrd="1" destOrd="0" presId="urn:microsoft.com/office/officeart/2005/8/layout/hProcess6"/>
    <dgm:cxn modelId="{915D77DA-97F1-467F-B5AA-DFCA7390B484}" type="presParOf" srcId="{43654DF6-E018-4ED3-B633-3B2651E35CF5}" destId="{493E8DDC-FB4F-479C-B6D3-EC8C78C12EEC}" srcOrd="2" destOrd="0" presId="urn:microsoft.com/office/officeart/2005/8/layout/hProcess6"/>
    <dgm:cxn modelId="{B6339E27-2CE4-4BCF-98AE-B3E528EE80B8}" type="presParOf" srcId="{43654DF6-E018-4ED3-B633-3B2651E35CF5}" destId="{E644A287-01BC-4CF5-B466-30846E7BBA7F}" srcOrd="3" destOrd="0" presId="urn:microsoft.com/office/officeart/2005/8/layout/hProcess6"/>
    <dgm:cxn modelId="{B6EB6D3B-B5B2-4EEF-9A62-226A58F3FFD1}" type="presParOf" srcId="{DFB0D441-0B51-4119-A4EA-2C95C6F52CAD}" destId="{140D4898-DA02-4229-B01B-5DC1E2019E64}" srcOrd="1" destOrd="0" presId="urn:microsoft.com/office/officeart/2005/8/layout/hProcess6"/>
    <dgm:cxn modelId="{B0B5D7E6-6A12-4D6A-ACCE-07E2B8A9BD09}" type="presParOf" srcId="{DFB0D441-0B51-4119-A4EA-2C95C6F52CAD}" destId="{B1E9E25E-78B8-46E7-9CB6-E90F48349CF9}" srcOrd="2" destOrd="0" presId="urn:microsoft.com/office/officeart/2005/8/layout/hProcess6"/>
    <dgm:cxn modelId="{5451C048-F195-4656-AD5F-332D2EA6251A}" type="presParOf" srcId="{B1E9E25E-78B8-46E7-9CB6-E90F48349CF9}" destId="{754077AE-D366-45EF-AECB-3479D724F6D6}" srcOrd="0" destOrd="0" presId="urn:microsoft.com/office/officeart/2005/8/layout/hProcess6"/>
    <dgm:cxn modelId="{7481D4CB-62A6-4222-939B-940D8577B67F}" type="presParOf" srcId="{B1E9E25E-78B8-46E7-9CB6-E90F48349CF9}" destId="{1FA1B9C7-0E34-4A44-A18B-216DF888F0C5}" srcOrd="1" destOrd="0" presId="urn:microsoft.com/office/officeart/2005/8/layout/hProcess6"/>
    <dgm:cxn modelId="{E2B1DAE4-396D-4AE7-8E84-465E040DD98A}" type="presParOf" srcId="{B1E9E25E-78B8-46E7-9CB6-E90F48349CF9}" destId="{F125536A-C7C4-4ECE-8B6D-D4E95D24701B}" srcOrd="2" destOrd="0" presId="urn:microsoft.com/office/officeart/2005/8/layout/hProcess6"/>
    <dgm:cxn modelId="{F2106A1B-C82B-49E3-86D3-69AC73F72FE7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www.boost.org/doc/libs/master/doc/html/interprocess/synchronization_mechanisms.html#interprocess.synchronization_mechanisms.message_queue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61705"/>
              </p:ext>
            </p:extLst>
          </p:nvPr>
        </p:nvGraphicFramePr>
        <p:xfrm>
          <a:off x="1096963" y="4289367"/>
          <a:ext cx="10058717" cy="157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8508989" y="4836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22" y="3509324"/>
            <a:ext cx="2215156" cy="3133023"/>
          </a:xfrm>
          <a:prstGeom prst="rect">
            <a:avLst/>
          </a:prstGeom>
        </p:spPr>
      </p:pic>
      <p:graphicFrame>
        <p:nvGraphicFramePr>
          <p:cNvPr id="10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37134"/>
              </p:ext>
            </p:extLst>
          </p:nvPr>
        </p:nvGraphicFramePr>
        <p:xfrm>
          <a:off x="1103890" y="1921078"/>
          <a:ext cx="10058400" cy="16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042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6684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7478977"/>
              </p:ext>
            </p:extLst>
          </p:nvPr>
        </p:nvGraphicFramePr>
        <p:xfrm>
          <a:off x="1096963" y="1846263"/>
          <a:ext cx="4938712" cy="304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107573"/>
              </p:ext>
            </p:extLst>
          </p:nvPr>
        </p:nvGraphicFramePr>
        <p:xfrm>
          <a:off x="6218238" y="1846264"/>
          <a:ext cx="4937125" cy="287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12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225362" y="5220393"/>
            <a:ext cx="4688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DispatcherOperationValidity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::readTextFile,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filePaths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ErrorLevel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b="1" i="1" dirty="0">
                <a:solidFill>
                  <a:srgbClr val="660E7A"/>
                </a:solidFill>
                <a:latin typeface="JetBrains Mono"/>
              </a:rPr>
              <a:t>error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JetBrains Mono"/>
              </a:rPr>
              <a:t>""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1F542E"/>
                </a:solidFill>
                <a:latin typeface="JetBrains Mono"/>
              </a:rPr>
              <a:t>BOOST_CURRENT_LOCATION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70568" y="4828569"/>
            <a:ext cx="54553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::async(&amp;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InvertedIndex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defineWord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 err="1">
                <a:solidFill>
                  <a:srgbClr val="000080"/>
                </a:solidFill>
                <a:latin typeface="JetBrains Mono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documents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))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endParaRPr lang="ru-RU" altLang="ru-RU" sz="1000" i="1" dirty="0" smtClean="0">
              <a:solidFill>
                <a:srgbClr val="808080"/>
              </a:solidFill>
              <a:latin typeface="JetBrains Mono"/>
            </a:endParaRP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…</a:t>
            </a: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Установить защиту на поиск и добавление слова в базе инвертированных индексов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mutexFindAddWord</a:t>
            </a:r>
            <a:r>
              <a:rPr lang="ru-RU" altLang="ru-RU" sz="1000" dirty="0" smtClean="0">
                <a:solidFill>
                  <a:srgbClr val="000000"/>
                </a:solidFill>
                <a:latin typeface="JetBrains Mono"/>
              </a:rPr>
              <a:t>);</a:t>
            </a: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</a:p>
          <a:p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//Установить защиту на поиск и добавление структуры инвертированного индекса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);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4110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kav_check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13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642172954"/>
              </p:ext>
            </p:extLst>
          </p:nvPr>
        </p:nvGraphicFramePr>
        <p:xfrm>
          <a:off x="2947595" y="1855694"/>
          <a:ext cx="8208085" cy="398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6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kav_logger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14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91872992"/>
              </p:ext>
            </p:extLst>
          </p:nvPr>
        </p:nvGraphicFramePr>
        <p:xfrm>
          <a:off x="3287222" y="1104599"/>
          <a:ext cx="7868458" cy="390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823012"/>
            <a:ext cx="633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вывода сообщений на консоль используется библиотека очереди сообщений </a:t>
            </a:r>
            <a:r>
              <a:rPr lang="ru-RU" dirty="0" smtClean="0">
                <a:hlinkClick r:id="rId7"/>
              </a:rPr>
              <a:t>boost/</a:t>
            </a:r>
            <a:r>
              <a:rPr lang="ru-RU" dirty="0" err="1" smtClean="0">
                <a:hlinkClick r:id="rId7"/>
              </a:rPr>
              <a:t>interprocess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ipc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message_queue</a:t>
            </a:r>
            <a:r>
              <a:rPr lang="ru-RU" dirty="0" smtClean="0"/>
              <a:t> для </a:t>
            </a:r>
            <a:r>
              <a:rPr lang="ru-RU" dirty="0"/>
              <a:t>межпроцессного обмена </a:t>
            </a:r>
            <a:r>
              <a:rPr lang="ru-RU" dirty="0" smtClean="0"/>
              <a:t>данными</a:t>
            </a:r>
            <a:r>
              <a:rPr lang="en-US" dirty="0" smtClean="0"/>
              <a:t>.</a:t>
            </a:r>
            <a:r>
              <a:rPr lang="ru-RU" dirty="0" smtClean="0"/>
              <a:t> Для этого используется вспомогательный класс </a:t>
            </a:r>
            <a:r>
              <a:rPr lang="en-US" b="1" dirty="0"/>
              <a:t>kav::</a:t>
            </a:r>
            <a:r>
              <a:rPr lang="en-US" b="1" dirty="0" smtClean="0"/>
              <a:t>MonitorSender</a:t>
            </a:r>
            <a:r>
              <a:rPr lang="ru-RU" b="1" dirty="0" smtClean="0"/>
              <a:t>.</a:t>
            </a:r>
            <a:endParaRPr lang="en-US" b="1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40541" y="2599765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Картинка </a:t>
            </a:r>
          </a:p>
          <a:p>
            <a:r>
              <a:rPr lang="ru-RU" dirty="0" smtClean="0"/>
              <a:t>Лог-файла и</a:t>
            </a:r>
          </a:p>
          <a:p>
            <a:r>
              <a:rPr lang="ru-RU" dirty="0" smtClean="0"/>
              <a:t>консоли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3358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3075709"/>
            <a:ext cx="10058400" cy="25204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16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74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37" y="1997195"/>
            <a:ext cx="2129317" cy="709773"/>
          </a:xfrm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7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51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5464"/>
              </p:ext>
            </p:extLst>
          </p:nvPr>
        </p:nvGraphicFramePr>
        <p:xfrm>
          <a:off x="1097279" y="1846263"/>
          <a:ext cx="10058083" cy="404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170"/>
              </p:ext>
            </p:extLst>
          </p:nvPr>
        </p:nvGraphicFramePr>
        <p:xfrm>
          <a:off x="5021247" y="1949116"/>
          <a:ext cx="6036352" cy="414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7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7" y="2363002"/>
            <a:ext cx="2038216" cy="288276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550696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93954" y="5015622"/>
            <a:ext cx="311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пути к файлам 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запросы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73529" y="2398917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бъекты классов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270165" y="3317427"/>
            <a:ext cx="1296590" cy="1296590"/>
            <a:chOff x="3408461" y="590301"/>
            <a:chExt cx="1296590" cy="1296590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408461" y="590301"/>
              <a:ext cx="1296590" cy="12965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3471755" y="653595"/>
              <a:ext cx="1170002" cy="117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Dispatcher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Operation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Validity</a:t>
              </a:r>
              <a:endParaRPr lang="ru-RU" sz="1900" kern="12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4544097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824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67764"/>
              </p:ext>
            </p:extLst>
          </p:nvPr>
        </p:nvGraphicFramePr>
        <p:xfrm>
          <a:off x="1096963" y="1479665"/>
          <a:ext cx="10058400" cy="247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8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38389" y="3538447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документов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34725"/>
              </p:ext>
            </p:extLst>
          </p:nvPr>
        </p:nvGraphicFramePr>
        <p:xfrm>
          <a:off x="1096963" y="4031671"/>
          <a:ext cx="10058400" cy="183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786449" y="5759135"/>
            <a:ext cx="272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формирует базу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97615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9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85255"/>
              </p:ext>
            </p:extLst>
          </p:nvPr>
        </p:nvGraphicFramePr>
        <p:xfrm>
          <a:off x="1096963" y="3998422"/>
          <a:ext cx="10058400" cy="18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276" y="3318296"/>
            <a:ext cx="247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инвертированных индексов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18879"/>
              </p:ext>
            </p:extLst>
          </p:nvPr>
        </p:nvGraphicFramePr>
        <p:xfrm>
          <a:off x="1096963" y="1846264"/>
          <a:ext cx="10058400" cy="189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78563" y="5670455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релевантности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2893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3811</TotalTime>
  <Words>317</Words>
  <Application>Microsoft Office PowerPoint</Application>
  <PresentationFormat>Широкоэкранный</PresentationFormat>
  <Paragraphs>136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kav_check</vt:lpstr>
      <vt:lpstr>Библиотека kav_logger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Казмирчук Александр Владимирович</cp:lastModifiedBy>
  <cp:revision>70</cp:revision>
  <dcterms:created xsi:type="dcterms:W3CDTF">2025-10-14T05:54:15Z</dcterms:created>
  <dcterms:modified xsi:type="dcterms:W3CDTF">2025-10-22T13:43:09Z</dcterms:modified>
</cp:coreProperties>
</file>