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425C"/>
    <a:srgbClr val="0D4460"/>
    <a:srgbClr val="0D324A"/>
    <a:srgbClr val="00445F"/>
    <a:srgbClr val="00415C"/>
    <a:srgbClr val="003D57"/>
    <a:srgbClr val="014560"/>
    <a:srgbClr val="004561"/>
    <a:srgbClr val="002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70" autoAdjust="0"/>
  </p:normalViewPr>
  <p:slideViewPr>
    <p:cSldViewPr>
      <p:cViewPr varScale="1">
        <p:scale>
          <a:sx n="119" d="100"/>
          <a:sy n="119" d="100"/>
        </p:scale>
        <p:origin x="96" y="402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4472" y="20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xt_Autor1"/>
          <p:cNvSpPr txBox="1"/>
          <p:nvPr userDrawn="1"/>
        </p:nvSpPr>
        <p:spPr>
          <a:xfrm>
            <a:off x="8688288" y="5649740"/>
            <a:ext cx="2915984" cy="66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AT" sz="1867" b="1" kern="1200" baseline="0" smtClean="0">
                <a:solidFill>
                  <a:srgbClr val="A5A7A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Carsten Schmalhorst</a:t>
            </a:r>
            <a:endParaRPr lang="de-AT" sz="1867" b="1" kern="1200" baseline="0" dirty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8124" y="4433626"/>
            <a:ext cx="6176131" cy="643253"/>
          </a:xfrm>
          <a:solidFill>
            <a:srgbClr val="0B425C"/>
          </a:solidFill>
          <a:ln>
            <a:noFill/>
          </a:ln>
        </p:spPr>
        <p:txBody>
          <a:bodyPr wrap="square" lIns="630000" tIns="0" rIns="540000" bIns="0" anchor="b" anchorCtr="0">
            <a:spAutoFit/>
          </a:bodyPr>
          <a:lstStyle>
            <a:lvl1pPr algn="l">
              <a:lnSpc>
                <a:spcPct val="110000"/>
              </a:lnSpc>
              <a:defRPr sz="380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8123" y="5076879"/>
            <a:ext cx="6176131" cy="514738"/>
          </a:xfrm>
          <a:solidFill>
            <a:srgbClr val="0B425C"/>
          </a:solidFill>
          <a:ln>
            <a:noFill/>
          </a:ln>
          <a:effectLst/>
        </p:spPr>
        <p:txBody>
          <a:bodyPr wrap="square" lIns="630000" tIns="72000" rIns="540000" bIns="72000" anchor="t" anchorCtr="0">
            <a:sp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  <p:sp>
        <p:nvSpPr>
          <p:cNvPr id="16" name="txt_Companyname"/>
          <p:cNvSpPr txBox="1">
            <a:spLocks/>
          </p:cNvSpPr>
          <p:nvPr userDrawn="1"/>
        </p:nvSpPr>
        <p:spPr>
          <a:xfrm>
            <a:off x="0" y="878838"/>
            <a:ext cx="5735960" cy="324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0000" tIns="54000" rIns="540000" bIns="5400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400" spc="100" baseline="0" smtClean="0"/>
              <a:t>AVL Deutschland GmbH</a:t>
            </a:r>
            <a:endParaRPr lang="en-US" sz="1400" spc="100" baseline="0" dirty="0"/>
          </a:p>
        </p:txBody>
      </p:sp>
      <p:sp>
        <p:nvSpPr>
          <p:cNvPr id="8" name="Rechteck 9"/>
          <p:cNvSpPr/>
          <p:nvPr userDrawn="1"/>
        </p:nvSpPr>
        <p:spPr>
          <a:xfrm>
            <a:off x="0" y="6796820"/>
            <a:ext cx="12192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9" name="txt_SecurityLevel"/>
          <p:cNvSpPr/>
          <p:nvPr userDrawn="1"/>
        </p:nvSpPr>
        <p:spPr bwMode="auto">
          <a:xfrm>
            <a:off x="623392" y="6544668"/>
            <a:ext cx="1052807" cy="313332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/>
        </p:spPr>
        <p:txBody>
          <a:bodyPr vert="horz" wrap="none" lIns="180000" tIns="90000" rIns="180000" bIns="90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Confidential</a:t>
            </a:r>
            <a:endParaRPr kumimoji="0" lang="en-US" sz="9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8288" y="0"/>
            <a:ext cx="2915984" cy="209688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744889-4E18-49F8-940C-B6883E6C0CE9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CDD4E7CC-20E8-44B7-8206-88DAE43C28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9999" y="1530350"/>
            <a:ext cx="5087999" cy="4887383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D83C5DCD-D4DE-45C4-BC3C-346CE3088B1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480606" y="1530349"/>
            <a:ext cx="5067924" cy="4887383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30063E-35E1-4E59-AAB3-2CE4867B7F97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02D2F054-8DC5-4A59-B3DA-A90508C603D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194" y="1530351"/>
            <a:ext cx="5098806" cy="4887383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="" xmlns:a16="http://schemas.microsoft.com/office/drawing/2014/main" id="{DCAECBFC-64D4-403C-8E10-DEC9A69B0B5C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480608" y="1530352"/>
            <a:ext cx="5067924" cy="4896738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98502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  <a:p>
            <a:pPr lvl="4"/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-8123" y="4433626"/>
            <a:ext cx="4898790" cy="643253"/>
          </a:xfrm>
          <a:noFill/>
          <a:ln>
            <a:noFill/>
          </a:ln>
        </p:spPr>
        <p:txBody>
          <a:bodyPr wrap="none" lIns="630000" tIns="0" rIns="540000" bIns="0" anchor="ctr" anchorCtr="0">
            <a:spAutoFit/>
          </a:bodyPr>
          <a:lstStyle>
            <a:lvl1pPr algn="l">
              <a:lnSpc>
                <a:spcPct val="110000"/>
              </a:lnSpc>
              <a:defRPr sz="380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8123" y="5076879"/>
            <a:ext cx="6184398" cy="514738"/>
          </a:xfrm>
          <a:noFill/>
          <a:ln>
            <a:noFill/>
          </a:ln>
          <a:effectLst/>
        </p:spPr>
        <p:txBody>
          <a:bodyPr wrap="none" lIns="630000" tIns="72000" rIns="540000" bIns="72000" anchor="ctr" anchorCtr="0">
            <a:spAutoFit/>
          </a:bodyPr>
          <a:lstStyle>
            <a:lvl1pPr marL="0" indent="0" algn="l">
              <a:buNone/>
              <a:defRPr sz="2400" cap="none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slide with Backgroundim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-8123" y="4433626"/>
            <a:ext cx="4898790" cy="643253"/>
          </a:xfrm>
          <a:solidFill>
            <a:srgbClr val="0B425C"/>
          </a:solidFill>
          <a:ln>
            <a:noFill/>
          </a:ln>
        </p:spPr>
        <p:txBody>
          <a:bodyPr wrap="none" lIns="630000" tIns="0" rIns="540000" bIns="0" anchor="ctr" anchorCtr="0">
            <a:spAutoFit/>
          </a:bodyPr>
          <a:lstStyle>
            <a:lvl1pPr algn="l">
              <a:lnSpc>
                <a:spcPct val="110000"/>
              </a:lnSpc>
              <a:defRPr sz="380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8123" y="5076879"/>
            <a:ext cx="6184398" cy="514738"/>
          </a:xfrm>
          <a:solidFill>
            <a:srgbClr val="0B425C"/>
          </a:solidFill>
          <a:ln>
            <a:noFill/>
          </a:ln>
          <a:effectLst/>
        </p:spPr>
        <p:txBody>
          <a:bodyPr wrap="none" lIns="630000" tIns="72000" rIns="540000" bIns="72000" anchor="ctr" anchorCtr="0">
            <a:sp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531200"/>
            <a:ext cx="12192000" cy="511148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4001" y="2564904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1800" b="0" baseline="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624001" y="3040104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8" hasCustomPrompt="1"/>
          </p:nvPr>
        </p:nvSpPr>
        <p:spPr>
          <a:xfrm>
            <a:off x="624001" y="4000104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624001" y="4480104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0" hasCustomPrompt="1"/>
          </p:nvPr>
        </p:nvSpPr>
        <p:spPr>
          <a:xfrm>
            <a:off x="624001" y="4964105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5" hasCustomPrompt="1"/>
          </p:nvPr>
        </p:nvSpPr>
        <p:spPr>
          <a:xfrm>
            <a:off x="624001" y="3515304"/>
            <a:ext cx="2211439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992" y="1531200"/>
            <a:ext cx="9168000" cy="487383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69600" y="15312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964800" y="2426040"/>
            <a:ext cx="1603677" cy="595035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64800" y="32018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8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964800" y="4106240"/>
            <a:ext cx="1603677" cy="595035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964800" y="4900197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10" name="Textplatzhalt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9964813" y="5804637"/>
            <a:ext cx="1603187" cy="595035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3600000" cy="23472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30000" y="4078940"/>
            <a:ext cx="3600000" cy="23328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4440000" y="1539760"/>
            <a:ext cx="5352000" cy="48762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539759"/>
            <a:ext cx="1603200" cy="487622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="0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38835ED1-D324-4936-A9E1-3B9256890823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34118"/>
            <a:ext cx="5088000" cy="488361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479117" y="1531200"/>
            <a:ext cx="5069416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0" cap="none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956C8BA-8720-41FC-A99B-BA18EAD4DA9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8" name="Inhaltsplatzhalter 3">
            <a:extLst>
              <a:ext uri="{FF2B5EF4-FFF2-40B4-BE49-F238E27FC236}">
                <a16:creationId xmlns="" xmlns:a16="http://schemas.microsoft.com/office/drawing/2014/main" id="{8484CF4B-DC06-4EC0-A751-54B8330E7C9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74002" y="2277733"/>
            <a:ext cx="5087998" cy="4140000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52800" y="1531200"/>
            <a:ext cx="66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0" cap="none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896" y="1545889"/>
            <a:ext cx="3600000" cy="23472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28808" y="4067005"/>
            <a:ext cx="3600000" cy="23472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3C84E3DD-C84B-4411-999D-94316B96D4A4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11" name="Inhaltsplatzhalter 3">
            <a:extLst>
              <a:ext uri="{FF2B5EF4-FFF2-40B4-BE49-F238E27FC236}">
                <a16:creationId xmlns="" xmlns:a16="http://schemas.microsoft.com/office/drawing/2014/main" id="{CBA2F772-CA59-4451-A0CA-48CF61A329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2712" y="2265033"/>
            <a:ext cx="6710392" cy="4140000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52800" y="1531200"/>
            <a:ext cx="78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0" cap="none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2400000" cy="153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30000" y="3219932"/>
            <a:ext cx="2400000" cy="153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30000" y="4875643"/>
            <a:ext cx="2400000" cy="153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DAB8116C-23E7-4286-BF31-A34F61673159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11" name="Inhaltsplatzhalter 3">
            <a:extLst>
              <a:ext uri="{FF2B5EF4-FFF2-40B4-BE49-F238E27FC236}">
                <a16:creationId xmlns="" xmlns:a16="http://schemas.microsoft.com/office/drawing/2014/main" id="{32B341AF-E3E7-4C0C-A53E-CC733D5A34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40156" y="2272516"/>
            <a:ext cx="7921843" cy="4140000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bl_Info">
            <a:hlinkClick r:id="" action="ppaction://hlinkshowjump?jump=nextslide"/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5462897"/>
              </p:ext>
            </p:extLst>
          </p:nvPr>
        </p:nvGraphicFramePr>
        <p:xfrm>
          <a:off x="710379" y="2557993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Carsten Schmalhorst</a:t>
                      </a: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29.01.2019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Confidential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Internal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0000" y="1536000"/>
            <a:ext cx="10914933" cy="577608"/>
          </a:xfrm>
        </p:spPr>
        <p:txBody>
          <a:bodyPr lIns="90000" rIns="9000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rgbClr val="00A3CB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</a:t>
            </a:r>
          </a:p>
          <a:p>
            <a:r>
              <a:rPr lang="en-US" noProof="0" dirty="0"/>
              <a:t>Here</a:t>
            </a:r>
          </a:p>
        </p:txBody>
      </p:sp>
      <p:sp>
        <p:nvSpPr>
          <p:cNvPr id="6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79117" y="22800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rgbClr val="999999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8" name="Textfeld 10"/>
          <p:cNvSpPr txBox="1"/>
          <p:nvPr userDrawn="1"/>
        </p:nvSpPr>
        <p:spPr>
          <a:xfrm>
            <a:off x="643200" y="5966328"/>
            <a:ext cx="5145600" cy="451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67" noProof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2019, AVL Deutschland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90000" tIns="0" rIns="90000" bIns="0">
            <a:noAutofit/>
          </a:bodyPr>
          <a:lstStyle>
            <a:lvl1pPr marL="0" indent="0">
              <a:buFontTx/>
              <a:buNone/>
              <a:defRPr sz="1867" b="0" cap="none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5E7ED66-3B46-41B8-AF6E-5E9822606996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0212B2E3-ACAC-4C5D-BAD2-F7D54921358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30000" y="2280480"/>
            <a:ext cx="10932000" cy="4140000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90000" tIns="0" rIns="90000" bIns="0">
            <a:noAutofit/>
          </a:bodyPr>
          <a:lstStyle>
            <a:lvl1pPr marL="0" indent="0">
              <a:buFontTx/>
              <a:buNone/>
              <a:defRPr sz="1867" b="0" cap="none" baseline="0">
                <a:solidFill>
                  <a:srgbClr val="00A3CB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744072" y="0"/>
            <a:ext cx="2395200" cy="102720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6042064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96D971-C814-4F7A-891A-0E2723C0D9D2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63405A29-1415-44E9-9826-46C6006E3D99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29089" y="2280000"/>
            <a:ext cx="10915555" cy="4143448"/>
          </a:xfrm>
        </p:spPr>
        <p:txBody>
          <a:bodyPr/>
          <a:lstStyle>
            <a:lvl1pPr marL="228600" marR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88981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228600" marR="0" lvl="0" indent="-2286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0"/>
          </p:nvPr>
        </p:nvSpPr>
        <p:spPr>
          <a:xfrm>
            <a:off x="630000" y="1540608"/>
            <a:ext cx="8346320" cy="4886533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AT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CD496C90-3542-4440-972B-0D3971C2EE4B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28703" y="1545310"/>
            <a:ext cx="8347617" cy="4873833"/>
          </a:xfrm>
        </p:spPr>
        <p:txBody>
          <a:bodyPr/>
          <a:lstStyle/>
          <a:p>
            <a:r>
              <a:rPr lang="de-DE" smtClean="0"/>
              <a:t>Klicken Sie auf das Symbol, um die SmartArt-Grafik hinzuzufügen</a:t>
            </a:r>
            <a:endParaRPr lang="de-AT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120336" y="1540608"/>
            <a:ext cx="2442864" cy="48738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6164CC-F07F-4E3F-8882-C856ED98669F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30000" y="1545310"/>
            <a:ext cx="10924800" cy="4873833"/>
          </a:xfrm>
        </p:spPr>
        <p:txBody>
          <a:bodyPr/>
          <a:lstStyle/>
          <a:p>
            <a:r>
              <a:rPr lang="de-DE" smtClean="0"/>
              <a:t>Klicken Sie auf das Symbol, um die SmartArt-Grafik hinzuzufügen</a:t>
            </a:r>
            <a:endParaRPr lang="de-AT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97304C01-0756-4689-8122-8C2CA286476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60000" y="2467199"/>
            <a:ext cx="3388533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467199"/>
            <a:ext cx="3408000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0000" y="2467199"/>
            <a:ext cx="3407583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30000" y="1530350"/>
            <a:ext cx="3407583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530350"/>
            <a:ext cx="3408000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160000" y="1530350"/>
            <a:ext cx="3388533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pic>
        <p:nvPicPr>
          <p:cNvPr id="12" name="Bild 26" descr="PK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499" y="5949281"/>
            <a:ext cx="1080000" cy="423003"/>
          </a:xfrm>
          <a:prstGeom prst="rect">
            <a:avLst/>
          </a:prstGeom>
        </p:spPr>
      </p:pic>
      <p:pic>
        <p:nvPicPr>
          <p:cNvPr id="13" name="Picture 2"/>
          <p:cNvPicPr preferRelativeResize="0"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925" y="5949281"/>
            <a:ext cx="1170195" cy="4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Bild 27" descr="F1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2384" y="6021288"/>
            <a:ext cx="1080000" cy="340301"/>
          </a:xfrm>
          <a:prstGeom prst="rect">
            <a:avLst/>
          </a:prstGeom>
        </p:spPr>
      </p:pic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="" xmlns:a16="http://schemas.microsoft.com/office/drawing/2014/main" id="{4850208A-77E9-4061-811E-54ED37CEBEC0}"/>
              </a:ext>
            </a:extLst>
          </p:cNvPr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4901420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bg1"/>
                </a:solidFill>
                <a:latin typeface="Verdana"/>
                <a:cs typeface="Verdana"/>
              </a:rPr>
              <a:t>www.avl.com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877420" y="1196752"/>
            <a:ext cx="244800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300" b="0" dirty="0" err="1">
                <a:solidFill>
                  <a:schemeClr val="bg1"/>
                </a:solidFill>
                <a:latin typeface="Verdana"/>
                <a:cs typeface="Verdana"/>
              </a:rPr>
              <a:t>Thank</a:t>
            </a:r>
            <a:r>
              <a:rPr lang="de-DE" sz="3300" b="0" baseline="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de-DE" sz="3300" b="0" baseline="0" dirty="0" err="1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endParaRPr lang="de-DE" sz="3300" b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688000" y="6709919"/>
            <a:ext cx="35879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US" sz="1067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9"/>
          <p:cNvSpPr/>
          <p:nvPr userDrawn="1"/>
        </p:nvSpPr>
        <p:spPr>
          <a:xfrm>
            <a:off x="0" y="6796820"/>
            <a:ext cx="12192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4001" y="1883992"/>
            <a:ext cx="2434839" cy="175341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Germa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 userDrawn="1"/>
        </p:nvSpPr>
        <p:spPr>
          <a:xfrm>
            <a:off x="0" y="6796820"/>
            <a:ext cx="12192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8" name="Textfeld 6"/>
          <p:cNvSpPr txBox="1"/>
          <p:nvPr userDrawn="1"/>
        </p:nvSpPr>
        <p:spPr>
          <a:xfrm>
            <a:off x="4895999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bg1"/>
                </a:solidFill>
                <a:latin typeface="Verdana"/>
                <a:cs typeface="Verdana"/>
              </a:rPr>
              <a:t>www.avl.com</a:t>
            </a:r>
          </a:p>
        </p:txBody>
      </p:sp>
      <p:sp>
        <p:nvSpPr>
          <p:cNvPr id="11" name="Textfeld 7"/>
          <p:cNvSpPr txBox="1"/>
          <p:nvPr userDrawn="1"/>
        </p:nvSpPr>
        <p:spPr>
          <a:xfrm>
            <a:off x="4763920" y="1196752"/>
            <a:ext cx="266415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300" b="0" dirty="0">
                <a:solidFill>
                  <a:schemeClr val="bg1"/>
                </a:solidFill>
                <a:latin typeface="Verdana"/>
                <a:cs typeface="Verdana"/>
              </a:rPr>
              <a:t>Vielen Dank</a:t>
            </a: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8580" y="1883992"/>
            <a:ext cx="2434839" cy="175341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9"/>
          <p:cNvSpPr/>
          <p:nvPr userDrawn="1"/>
        </p:nvSpPr>
        <p:spPr>
          <a:xfrm>
            <a:off x="0" y="6796820"/>
            <a:ext cx="12192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8" name="Textfeld 6"/>
          <p:cNvSpPr txBox="1"/>
          <p:nvPr userDrawn="1"/>
        </p:nvSpPr>
        <p:spPr>
          <a:xfrm>
            <a:off x="4913419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tx1"/>
                </a:solidFill>
                <a:latin typeface="Verdana"/>
                <a:cs typeface="Verdana"/>
              </a:rPr>
              <a:t>www.avl.com</a:t>
            </a: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6000" y="1883992"/>
            <a:ext cx="2434839" cy="175341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7" descr="Visual_Kaleidoskop_Gesamt_RGB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382101" y="1555886"/>
            <a:ext cx="3759308" cy="3849511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1F81572A-A3BA-443F-AB7B-031149C98EA2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="" xmlns:a16="http://schemas.microsoft.com/office/drawing/2014/main" id="{3732BFE5-F07A-4B7C-9881-02222573FF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9293" y="1535999"/>
            <a:ext cx="6769240" cy="4881733"/>
          </a:xfrm>
        </p:spPr>
        <p:txBody>
          <a:bodyPr tIns="0" r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600">
                <a:solidFill>
                  <a:schemeClr val="tx1"/>
                </a:solidFill>
              </a:defRPr>
            </a:lvl1pPr>
            <a:lvl2pPr marL="777140" indent="-400050">
              <a:spcAft>
                <a:spcPts val="900"/>
              </a:spcAft>
              <a:buFont typeface="+mj-lt"/>
              <a:buAutoNum type="romanUcPeriod"/>
              <a:tabLst>
                <a:tab pos="358775" algn="l"/>
              </a:tabLst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7550" indent="-168275">
              <a:spcAft>
                <a:spcPts val="900"/>
              </a:spcAft>
              <a:buFont typeface="Arial" charset="0"/>
              <a:buChar char="•"/>
              <a:defRPr sz="1500">
                <a:solidFill>
                  <a:schemeClr val="tx1"/>
                </a:solidFill>
              </a:defRPr>
            </a:lvl3pPr>
            <a:lvl4pPr marL="896938" indent="-177800">
              <a:spcAft>
                <a:spcPts val="900"/>
              </a:spcAft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1076325" indent="-179388">
              <a:spcAft>
                <a:spcPts val="900"/>
              </a:spcAft>
              <a:buFont typeface="Arial" charset="0"/>
              <a:buChar char="•"/>
              <a:defRPr sz="1200" baseline="0">
                <a:solidFill>
                  <a:schemeClr val="tx1"/>
                </a:solidFill>
              </a:defRPr>
            </a:lvl5pPr>
            <a:lvl6pPr marL="1255713" indent="-168275" algn="l" defTabSz="914378" rtl="0" eaLnBrk="1" latinLnBrk="0" hangingPunct="1">
              <a:spcBef>
                <a:spcPts val="0"/>
              </a:spcBef>
              <a:spcAft>
                <a:spcPts val="9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1435100" indent="-179388" algn="l" defTabSz="914378" rtl="0" eaLnBrk="1" latinLnBrk="0" hangingPunct="1">
              <a:spcBef>
                <a:spcPts val="0"/>
              </a:spcBef>
              <a:spcAft>
                <a:spcPts val="9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614488" indent="-179388" algn="l" defTabSz="914378" rtl="0" eaLnBrk="1" latinLnBrk="0" hangingPunct="1">
              <a:spcBef>
                <a:spcPts val="0"/>
              </a:spcBef>
              <a:spcAft>
                <a:spcPts val="9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793875" indent="-179388" algn="l" defTabSz="914378" rtl="0" eaLnBrk="1" latinLnBrk="0" hangingPunct="1">
              <a:spcBef>
                <a:spcPts val="0"/>
              </a:spcBef>
              <a:spcAft>
                <a:spcPts val="9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 noProof="0" dirty="0"/>
              <a:t>Agenda Topic One</a:t>
            </a:r>
          </a:p>
          <a:p>
            <a:pPr marL="719982" lvl="1" indent="-342892" algn="l" defTabSz="914378" rtl="0" eaLnBrk="1" latinLnBrk="0" hangingPunct="1">
              <a:spcBef>
                <a:spcPts val="600"/>
              </a:spcBef>
              <a:spcAft>
                <a:spcPts val="900"/>
              </a:spcAft>
              <a:buClr>
                <a:srgbClr val="999999"/>
              </a:buClr>
            </a:pPr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2E4A6706-C296-4A82-826D-7DAF974C434B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65260EF9-162E-4859-94DD-D46266082BCB}"/>
              </a:ext>
            </a:extLst>
          </p:cNvPr>
          <p:cNvSpPr>
            <a:spLocks noGrp="1"/>
          </p:cNvSpPr>
          <p:nvPr>
            <p:ph idx="10" hasCustomPrompt="1"/>
            <p:custDataLst>
              <p:custData r:id="rId1"/>
            </p:custDataLst>
          </p:nvPr>
        </p:nvSpPr>
        <p:spPr>
          <a:xfrm>
            <a:off x="629089" y="1531199"/>
            <a:ext cx="10933822" cy="48865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358775" indent="-179388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8163" indent="-176213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7550" indent="-184150">
              <a:buFont typeface="Arial" charset="0"/>
              <a:buChar char="•"/>
              <a:tabLst>
                <a:tab pos="982663" algn="l"/>
              </a:tabLst>
              <a:defRPr sz="1200">
                <a:solidFill>
                  <a:schemeClr val="tx1"/>
                </a:solidFill>
              </a:defRPr>
            </a:lvl4pPr>
            <a:lvl5pPr marL="896938" indent="-163513">
              <a:buFont typeface="Arial" charset="0"/>
              <a:buChar char="•"/>
              <a:defRPr sz="1200" baseline="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4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 marL="1614488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sz="1200" noProof="0" dirty="0"/>
              <a:t>Seventh level</a:t>
            </a:r>
          </a:p>
          <a:p>
            <a:pPr lvl="7"/>
            <a:r>
              <a:rPr lang="en-US" sz="1200" noProof="0" dirty="0"/>
              <a:t>Eight level</a:t>
            </a:r>
          </a:p>
          <a:p>
            <a:pPr lvl="8"/>
            <a:r>
              <a:rPr lang="en-US" sz="1200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D2871106-8FE7-4CDD-91DE-8AE2100731FA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073DDF13-519F-41E0-9A11-610C1E2B52E2}"/>
              </a:ext>
            </a:extLst>
          </p:cNvPr>
          <p:cNvSpPr>
            <a:spLocks noGrp="1"/>
          </p:cNvSpPr>
          <p:nvPr>
            <p:ph idx="10" hasCustomPrompt="1"/>
            <p:custDataLst>
              <p:custData r:id="rId1"/>
            </p:custDataLst>
          </p:nvPr>
        </p:nvSpPr>
        <p:spPr>
          <a:xfrm>
            <a:off x="629089" y="1531199"/>
            <a:ext cx="10933822" cy="48865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358775" indent="-179388">
              <a:buFont typeface="Arial" charset="0"/>
              <a:buChar char="•"/>
              <a:defRPr sz="1600">
                <a:solidFill>
                  <a:schemeClr val="tx1"/>
                </a:solidFill>
              </a:defRPr>
            </a:lvl2pPr>
            <a:lvl3pPr marL="538163" indent="-176213">
              <a:buFont typeface="Arial" charset="0"/>
              <a:buChar char="•"/>
              <a:defRPr sz="1400">
                <a:solidFill>
                  <a:schemeClr val="tx1"/>
                </a:solidFill>
              </a:defRPr>
            </a:lvl3pPr>
            <a:lvl4pPr marL="717550" indent="-184150">
              <a:buFont typeface="Arial" charset="0"/>
              <a:buChar char="•"/>
              <a:tabLst>
                <a:tab pos="982663" algn="l"/>
              </a:tabLst>
              <a:defRPr sz="1200">
                <a:solidFill>
                  <a:schemeClr val="tx1"/>
                </a:solidFill>
              </a:defRPr>
            </a:lvl4pPr>
            <a:lvl5pPr marL="896938" indent="-163513">
              <a:buFont typeface="Arial" charset="0"/>
              <a:buChar char="•"/>
              <a:defRPr sz="1200" baseline="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4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 marL="1614488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sz="1200" noProof="0" dirty="0"/>
              <a:t>Seventh level</a:t>
            </a:r>
          </a:p>
          <a:p>
            <a:pPr lvl="7"/>
            <a:r>
              <a:rPr lang="en-US" sz="1200" noProof="0" dirty="0"/>
              <a:t>Eight level</a:t>
            </a:r>
          </a:p>
          <a:p>
            <a:pPr lvl="8"/>
            <a:r>
              <a:rPr lang="en-US" sz="1200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402EB5DB-BBA3-4442-950E-33CF9862046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402EB5DB-BBA3-4442-950E-33CF9862046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grpSp>
        <p:nvGrpSpPr>
          <p:cNvPr id="5" name="Gruppierung 4"/>
          <p:cNvGrpSpPr/>
          <p:nvPr userDrawn="1"/>
        </p:nvGrpSpPr>
        <p:grpSpPr>
          <a:xfrm flipH="1">
            <a:off x="-1" y="5924550"/>
            <a:ext cx="12193200" cy="491490"/>
            <a:chOff x="-50799" y="5929409"/>
            <a:chExt cx="12190648" cy="491490"/>
          </a:xfrm>
        </p:grpSpPr>
        <p:sp>
          <p:nvSpPr>
            <p:cNvPr id="6" name="Rechteck 16"/>
            <p:cNvSpPr/>
            <p:nvPr/>
          </p:nvSpPr>
          <p:spPr>
            <a:xfrm>
              <a:off x="-49564" y="5929409"/>
              <a:ext cx="12189412" cy="436145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4 h 687775"/>
                <a:gd name="connsiteX3" fmla="*/ 10643251 w 10643251"/>
                <a:gd name="connsiteY3" fmla="*/ 68777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471450 w 10643251"/>
                <a:gd name="connsiteY3" fmla="*/ 681291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273110 w 10643251"/>
                <a:gd name="connsiteY3" fmla="*/ 67642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6273110 w 10643251"/>
                <a:gd name="connsiteY0" fmla="*/ 676425 h 730442"/>
                <a:gd name="connsiteX1" fmla="*/ 0 w 10643251"/>
                <a:gd name="connsiteY1" fmla="*/ 672785 h 730442"/>
                <a:gd name="connsiteX2" fmla="*/ 198576 w 10643251"/>
                <a:gd name="connsiteY2" fmla="*/ 258108 h 730442"/>
                <a:gd name="connsiteX3" fmla="*/ 348795 w 10643251"/>
                <a:gd name="connsiteY3" fmla="*/ 256682 h 730442"/>
                <a:gd name="connsiteX4" fmla="*/ 562131 w 10643251"/>
                <a:gd name="connsiteY4" fmla="*/ 684 h 730442"/>
                <a:gd name="connsiteX5" fmla="*/ 6479890 w 10643251"/>
                <a:gd name="connsiteY5" fmla="*/ 0 h 730442"/>
                <a:gd name="connsiteX6" fmla="*/ 10643251 w 10643251"/>
                <a:gd name="connsiteY6" fmla="*/ 687775 h 730442"/>
                <a:gd name="connsiteX7" fmla="*/ 6319952 w 10643251"/>
                <a:gd name="connsiteY7" fmla="*/ 730442 h 730442"/>
                <a:gd name="connsiteX0" fmla="*/ 6273110 w 10643251"/>
                <a:gd name="connsiteY0" fmla="*/ 676425 h 687775"/>
                <a:gd name="connsiteX1" fmla="*/ 0 w 10643251"/>
                <a:gd name="connsiteY1" fmla="*/ 672785 h 687775"/>
                <a:gd name="connsiteX2" fmla="*/ 198576 w 10643251"/>
                <a:gd name="connsiteY2" fmla="*/ 258108 h 687775"/>
                <a:gd name="connsiteX3" fmla="*/ 348795 w 10643251"/>
                <a:gd name="connsiteY3" fmla="*/ 256682 h 687775"/>
                <a:gd name="connsiteX4" fmla="*/ 562131 w 10643251"/>
                <a:gd name="connsiteY4" fmla="*/ 684 h 687775"/>
                <a:gd name="connsiteX5" fmla="*/ 6479890 w 10643251"/>
                <a:gd name="connsiteY5" fmla="*/ 0 h 687775"/>
                <a:gd name="connsiteX6" fmla="*/ 10643251 w 10643251"/>
                <a:gd name="connsiteY6" fmla="*/ 687775 h 687775"/>
                <a:gd name="connsiteX0" fmla="*/ 0 w 10643251"/>
                <a:gd name="connsiteY0" fmla="*/ 672785 h 687775"/>
                <a:gd name="connsiteX1" fmla="*/ 198576 w 10643251"/>
                <a:gd name="connsiteY1" fmla="*/ 258108 h 687775"/>
                <a:gd name="connsiteX2" fmla="*/ 348795 w 10643251"/>
                <a:gd name="connsiteY2" fmla="*/ 256682 h 687775"/>
                <a:gd name="connsiteX3" fmla="*/ 562131 w 10643251"/>
                <a:gd name="connsiteY3" fmla="*/ 684 h 687775"/>
                <a:gd name="connsiteX4" fmla="*/ 6479890 w 10643251"/>
                <a:gd name="connsiteY4" fmla="*/ 0 h 687775"/>
                <a:gd name="connsiteX5" fmla="*/ 10643251 w 10643251"/>
                <a:gd name="connsiteY5" fmla="*/ 687775 h 687775"/>
                <a:gd name="connsiteX0" fmla="*/ 0 w 6479890"/>
                <a:gd name="connsiteY0" fmla="*/ 672785 h 672785"/>
                <a:gd name="connsiteX1" fmla="*/ 198576 w 6479890"/>
                <a:gd name="connsiteY1" fmla="*/ 258108 h 672785"/>
                <a:gd name="connsiteX2" fmla="*/ 348795 w 6479890"/>
                <a:gd name="connsiteY2" fmla="*/ 256682 h 672785"/>
                <a:gd name="connsiteX3" fmla="*/ 562131 w 6479890"/>
                <a:gd name="connsiteY3" fmla="*/ 684 h 672785"/>
                <a:gd name="connsiteX4" fmla="*/ 6479890 w 6479890"/>
                <a:gd name="connsiteY4" fmla="*/ 0 h 672785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81314 w 6281314"/>
                <a:gd name="connsiteY3" fmla="*/ 0 h 258108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71907 w 6281314"/>
                <a:gd name="connsiteY3" fmla="*/ 913 h 258108"/>
                <a:gd name="connsiteX4" fmla="*/ 6281314 w 6281314"/>
                <a:gd name="connsiteY4" fmla="*/ 0 h 258108"/>
                <a:gd name="connsiteX0" fmla="*/ 0 w 6271907"/>
                <a:gd name="connsiteY0" fmla="*/ 257424 h 257424"/>
                <a:gd name="connsiteX1" fmla="*/ 150219 w 6271907"/>
                <a:gd name="connsiteY1" fmla="*/ 255998 h 257424"/>
                <a:gd name="connsiteX2" fmla="*/ 363555 w 6271907"/>
                <a:gd name="connsiteY2" fmla="*/ 0 h 257424"/>
                <a:gd name="connsiteX3" fmla="*/ 6271907 w 6271907"/>
                <a:gd name="connsiteY3" fmla="*/ 229 h 257424"/>
                <a:gd name="connsiteX0" fmla="*/ 0 w 6244257"/>
                <a:gd name="connsiteY0" fmla="*/ 257424 h 257424"/>
                <a:gd name="connsiteX1" fmla="*/ 122569 w 6244257"/>
                <a:gd name="connsiteY1" fmla="*/ 255998 h 257424"/>
                <a:gd name="connsiteX2" fmla="*/ 335905 w 6244257"/>
                <a:gd name="connsiteY2" fmla="*/ 0 h 257424"/>
                <a:gd name="connsiteX3" fmla="*/ 6244257 w 6244257"/>
                <a:gd name="connsiteY3" fmla="*/ 229 h 257424"/>
                <a:gd name="connsiteX0" fmla="*/ 0 w 6244257"/>
                <a:gd name="connsiteY0" fmla="*/ 257195 h 257195"/>
                <a:gd name="connsiteX1" fmla="*/ 122569 w 6244257"/>
                <a:gd name="connsiteY1" fmla="*/ 255769 h 257195"/>
                <a:gd name="connsiteX2" fmla="*/ 340783 w 6244257"/>
                <a:gd name="connsiteY2" fmla="*/ 1647 h 257195"/>
                <a:gd name="connsiteX3" fmla="*/ 6244257 w 6244257"/>
                <a:gd name="connsiteY3" fmla="*/ 0 h 25719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6244257 w 6244257"/>
                <a:gd name="connsiteY3" fmla="*/ 0 h 2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4257" h="257645">
                  <a:moveTo>
                    <a:pt x="0" y="257195"/>
                  </a:moveTo>
                  <a:lnTo>
                    <a:pt x="127447" y="257645"/>
                  </a:lnTo>
                  <a:lnTo>
                    <a:pt x="340783" y="1647"/>
                  </a:lnTo>
                  <a:lnTo>
                    <a:pt x="6244257" y="0"/>
                  </a:lnTo>
                </a:path>
              </a:pathLst>
            </a:custGeom>
            <a:noFill/>
            <a:ln>
              <a:solidFill>
                <a:srgbClr val="627F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16"/>
            <p:cNvSpPr/>
            <p:nvPr/>
          </p:nvSpPr>
          <p:spPr>
            <a:xfrm>
              <a:off x="-50799" y="5985698"/>
              <a:ext cx="12190648" cy="435201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9527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9527 w 10643251"/>
                <a:gd name="connsiteY6" fmla="*/ 0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2351 w 10643251"/>
                <a:gd name="connsiteY5" fmla="*/ 258212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6508745 w 10643251"/>
                <a:gd name="connsiteY1" fmla="*/ 2113 h 687091"/>
                <a:gd name="connsiteX2" fmla="*/ 10643251 w 10643251"/>
                <a:gd name="connsiteY2" fmla="*/ 0 h 687091"/>
                <a:gd name="connsiteX3" fmla="*/ 10643251 w 10643251"/>
                <a:gd name="connsiteY3" fmla="*/ 687091 h 687091"/>
                <a:gd name="connsiteX4" fmla="*/ 0 w 10643251"/>
                <a:gd name="connsiteY4" fmla="*/ 672101 h 687091"/>
                <a:gd name="connsiteX5" fmla="*/ 198576 w 10643251"/>
                <a:gd name="connsiteY5" fmla="*/ 257424 h 687091"/>
                <a:gd name="connsiteX6" fmla="*/ 352351 w 10643251"/>
                <a:gd name="connsiteY6" fmla="*/ 258212 h 687091"/>
                <a:gd name="connsiteX7" fmla="*/ 565687 w 10643251"/>
                <a:gd name="connsiteY7" fmla="*/ 2213 h 687091"/>
                <a:gd name="connsiteX0" fmla="*/ 565687 w 10643251"/>
                <a:gd name="connsiteY0" fmla="*/ 100 h 684978"/>
                <a:gd name="connsiteX1" fmla="*/ 6508745 w 10643251"/>
                <a:gd name="connsiteY1" fmla="*/ 0 h 684978"/>
                <a:gd name="connsiteX2" fmla="*/ 10643251 w 10643251"/>
                <a:gd name="connsiteY2" fmla="*/ 684978 h 684978"/>
                <a:gd name="connsiteX3" fmla="*/ 0 w 10643251"/>
                <a:gd name="connsiteY3" fmla="*/ 669988 h 684978"/>
                <a:gd name="connsiteX4" fmla="*/ 198576 w 10643251"/>
                <a:gd name="connsiteY4" fmla="*/ 255311 h 684978"/>
                <a:gd name="connsiteX5" fmla="*/ 352351 w 10643251"/>
                <a:gd name="connsiteY5" fmla="*/ 256099 h 684978"/>
                <a:gd name="connsiteX6" fmla="*/ 565687 w 10643251"/>
                <a:gd name="connsiteY6" fmla="*/ 100 h 68497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697820 w 6508745"/>
                <a:gd name="connsiteY2" fmla="*/ 598562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596541 w 6508745"/>
                <a:gd name="connsiteY2" fmla="*/ 603429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6" fmla="*/ 643383 w 6508745"/>
                <a:gd name="connsiteY6" fmla="*/ 657446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0" fmla="*/ 0 w 6508745"/>
                <a:gd name="connsiteY0" fmla="*/ 669988 h 669988"/>
                <a:gd name="connsiteX1" fmla="*/ 198576 w 6508745"/>
                <a:gd name="connsiteY1" fmla="*/ 255311 h 669988"/>
                <a:gd name="connsiteX2" fmla="*/ 352351 w 6508745"/>
                <a:gd name="connsiteY2" fmla="*/ 256099 h 669988"/>
                <a:gd name="connsiteX3" fmla="*/ 565687 w 6508745"/>
                <a:gd name="connsiteY3" fmla="*/ 100 h 669988"/>
                <a:gd name="connsiteX4" fmla="*/ 6508745 w 6508745"/>
                <a:gd name="connsiteY4" fmla="*/ 0 h 669988"/>
                <a:gd name="connsiteX0" fmla="*/ 0 w 6310169"/>
                <a:gd name="connsiteY0" fmla="*/ 255311 h 256099"/>
                <a:gd name="connsiteX1" fmla="*/ 153775 w 6310169"/>
                <a:gd name="connsiteY1" fmla="*/ 256099 h 256099"/>
                <a:gd name="connsiteX2" fmla="*/ 367111 w 6310169"/>
                <a:gd name="connsiteY2" fmla="*/ 100 h 256099"/>
                <a:gd name="connsiteX3" fmla="*/ 6310169 w 6310169"/>
                <a:gd name="connsiteY3" fmla="*/ 0 h 256099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95531 w 6295531"/>
                <a:gd name="connsiteY3" fmla="*/ 0 h 257187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46517 w 6295531"/>
                <a:gd name="connsiteY3" fmla="*/ 608 h 257187"/>
                <a:gd name="connsiteX4" fmla="*/ 6295531 w 6295531"/>
                <a:gd name="connsiteY4" fmla="*/ 0 h 2571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6517" h="257087">
                  <a:moveTo>
                    <a:pt x="0" y="257087"/>
                  </a:moveTo>
                  <a:lnTo>
                    <a:pt x="139137" y="255999"/>
                  </a:lnTo>
                  <a:lnTo>
                    <a:pt x="352473" y="0"/>
                  </a:lnTo>
                  <a:lnTo>
                    <a:pt x="6246517" y="508"/>
                  </a:lnTo>
                </a:path>
              </a:pathLst>
            </a:custGeom>
            <a:noFill/>
            <a:ln>
              <a:solidFill>
                <a:srgbClr val="627F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094800"/>
            <a:ext cx="10288800" cy="417600"/>
          </a:xfrm>
        </p:spPr>
        <p:txBody>
          <a:bodyPr wrap="square" lIns="0" anchor="ctr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403528"/>
            <a:ext cx="834632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402EB5DB-BBA3-4442-950E-33CF9862046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5385074" cy="59436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-1794" y="5924550"/>
            <a:ext cx="12195552" cy="708025"/>
            <a:chOff x="-1794" y="5924550"/>
            <a:chExt cx="12195552" cy="708025"/>
          </a:xfrm>
        </p:grpSpPr>
        <p:sp>
          <p:nvSpPr>
            <p:cNvPr id="11" name="Rechteck 10"/>
            <p:cNvSpPr/>
            <p:nvPr/>
          </p:nvSpPr>
          <p:spPr>
            <a:xfrm>
              <a:off x="-1794" y="6425565"/>
              <a:ext cx="12193200" cy="207010"/>
            </a:xfrm>
            <a:prstGeom prst="rect">
              <a:avLst/>
            </a:prstGeom>
            <a:solidFill>
              <a:srgbClr val="0B425C"/>
            </a:solidFill>
            <a:ln>
              <a:solidFill>
                <a:srgbClr val="005A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0" y="5994400"/>
              <a:ext cx="628206" cy="628650"/>
            </a:xfrm>
            <a:prstGeom prst="rect">
              <a:avLst/>
            </a:prstGeom>
            <a:solidFill>
              <a:srgbClr val="0B425C"/>
            </a:solidFill>
            <a:ln>
              <a:solidFill>
                <a:srgbClr val="005A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</a:t>
              </a:r>
              <a:endParaRPr lang="de-DE" dirty="0"/>
            </a:p>
          </p:txBody>
        </p:sp>
        <p:sp>
          <p:nvSpPr>
            <p:cNvPr id="13" name="Rechteck 16"/>
            <p:cNvSpPr/>
            <p:nvPr/>
          </p:nvSpPr>
          <p:spPr>
            <a:xfrm flipH="1">
              <a:off x="0" y="5983065"/>
              <a:ext cx="12193758" cy="649510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9527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9527 w 10643251"/>
                <a:gd name="connsiteY6" fmla="*/ 0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2351 w 10643251"/>
                <a:gd name="connsiteY5" fmla="*/ 258212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6508745 w 10643251"/>
                <a:gd name="connsiteY1" fmla="*/ 2113 h 687091"/>
                <a:gd name="connsiteX2" fmla="*/ 10643251 w 10643251"/>
                <a:gd name="connsiteY2" fmla="*/ 0 h 687091"/>
                <a:gd name="connsiteX3" fmla="*/ 10643251 w 10643251"/>
                <a:gd name="connsiteY3" fmla="*/ 687091 h 687091"/>
                <a:gd name="connsiteX4" fmla="*/ 0 w 10643251"/>
                <a:gd name="connsiteY4" fmla="*/ 672101 h 687091"/>
                <a:gd name="connsiteX5" fmla="*/ 198576 w 10643251"/>
                <a:gd name="connsiteY5" fmla="*/ 257424 h 687091"/>
                <a:gd name="connsiteX6" fmla="*/ 352351 w 10643251"/>
                <a:gd name="connsiteY6" fmla="*/ 258212 h 687091"/>
                <a:gd name="connsiteX7" fmla="*/ 565687 w 10643251"/>
                <a:gd name="connsiteY7" fmla="*/ 2213 h 687091"/>
                <a:gd name="connsiteX0" fmla="*/ 565687 w 10643251"/>
                <a:gd name="connsiteY0" fmla="*/ 100 h 684978"/>
                <a:gd name="connsiteX1" fmla="*/ 6508745 w 10643251"/>
                <a:gd name="connsiteY1" fmla="*/ 0 h 684978"/>
                <a:gd name="connsiteX2" fmla="*/ 10643251 w 10643251"/>
                <a:gd name="connsiteY2" fmla="*/ 684978 h 684978"/>
                <a:gd name="connsiteX3" fmla="*/ 0 w 10643251"/>
                <a:gd name="connsiteY3" fmla="*/ 669988 h 684978"/>
                <a:gd name="connsiteX4" fmla="*/ 198576 w 10643251"/>
                <a:gd name="connsiteY4" fmla="*/ 255311 h 684978"/>
                <a:gd name="connsiteX5" fmla="*/ 352351 w 10643251"/>
                <a:gd name="connsiteY5" fmla="*/ 256099 h 684978"/>
                <a:gd name="connsiteX6" fmla="*/ 565687 w 10643251"/>
                <a:gd name="connsiteY6" fmla="*/ 100 h 68497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697820 w 6508745"/>
                <a:gd name="connsiteY2" fmla="*/ 598562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596541 w 6508745"/>
                <a:gd name="connsiteY2" fmla="*/ 603429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6" fmla="*/ 643383 w 6508745"/>
                <a:gd name="connsiteY6" fmla="*/ 657446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0" fmla="*/ 0 w 6508745"/>
                <a:gd name="connsiteY0" fmla="*/ 669988 h 669988"/>
                <a:gd name="connsiteX1" fmla="*/ 198576 w 6508745"/>
                <a:gd name="connsiteY1" fmla="*/ 255311 h 669988"/>
                <a:gd name="connsiteX2" fmla="*/ 352351 w 6508745"/>
                <a:gd name="connsiteY2" fmla="*/ 256099 h 669988"/>
                <a:gd name="connsiteX3" fmla="*/ 565687 w 6508745"/>
                <a:gd name="connsiteY3" fmla="*/ 100 h 669988"/>
                <a:gd name="connsiteX4" fmla="*/ 6508745 w 6508745"/>
                <a:gd name="connsiteY4" fmla="*/ 0 h 669988"/>
                <a:gd name="connsiteX0" fmla="*/ 0 w 6310169"/>
                <a:gd name="connsiteY0" fmla="*/ 255311 h 256099"/>
                <a:gd name="connsiteX1" fmla="*/ 153775 w 6310169"/>
                <a:gd name="connsiteY1" fmla="*/ 256099 h 256099"/>
                <a:gd name="connsiteX2" fmla="*/ 367111 w 6310169"/>
                <a:gd name="connsiteY2" fmla="*/ 100 h 256099"/>
                <a:gd name="connsiteX3" fmla="*/ 6310169 w 6310169"/>
                <a:gd name="connsiteY3" fmla="*/ 0 h 256099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95531 w 6295531"/>
                <a:gd name="connsiteY3" fmla="*/ 0 h 257187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46517 w 6295531"/>
                <a:gd name="connsiteY3" fmla="*/ 608 h 257187"/>
                <a:gd name="connsiteX4" fmla="*/ 6295531 w 6295531"/>
                <a:gd name="connsiteY4" fmla="*/ 0 h 2571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  <a:gd name="connsiteX4" fmla="*/ 0 w 6246517"/>
                <a:gd name="connsiteY4" fmla="*/ 257087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  <a:gd name="connsiteX4" fmla="*/ 5591287 w 6246517"/>
                <a:gd name="connsiteY4" fmla="*/ 27785 h 257087"/>
                <a:gd name="connsiteX5" fmla="*/ 0 w 6246517"/>
                <a:gd name="connsiteY5" fmla="*/ 257087 h 257087"/>
                <a:gd name="connsiteX0" fmla="*/ 0 w 6249639"/>
                <a:gd name="connsiteY0" fmla="*/ 257087 h 300301"/>
                <a:gd name="connsiteX1" fmla="*/ 139137 w 6249639"/>
                <a:gd name="connsiteY1" fmla="*/ 255999 h 300301"/>
                <a:gd name="connsiteX2" fmla="*/ 352473 w 6249639"/>
                <a:gd name="connsiteY2" fmla="*/ 0 h 300301"/>
                <a:gd name="connsiteX3" fmla="*/ 6246517 w 6249639"/>
                <a:gd name="connsiteY3" fmla="*/ 508 h 300301"/>
                <a:gd name="connsiteX4" fmla="*/ 6249639 w 6249639"/>
                <a:gd name="connsiteY4" fmla="*/ 300301 h 300301"/>
                <a:gd name="connsiteX5" fmla="*/ 0 w 6249639"/>
                <a:gd name="connsiteY5" fmla="*/ 257087 h 300301"/>
                <a:gd name="connsiteX0" fmla="*/ 0 w 6246803"/>
                <a:gd name="connsiteY0" fmla="*/ 257087 h 307803"/>
                <a:gd name="connsiteX1" fmla="*/ 139137 w 6246803"/>
                <a:gd name="connsiteY1" fmla="*/ 255999 h 307803"/>
                <a:gd name="connsiteX2" fmla="*/ 352473 w 6246803"/>
                <a:gd name="connsiteY2" fmla="*/ 0 h 307803"/>
                <a:gd name="connsiteX3" fmla="*/ 6246517 w 6246803"/>
                <a:gd name="connsiteY3" fmla="*/ 508 h 307803"/>
                <a:gd name="connsiteX4" fmla="*/ 6246386 w 6246803"/>
                <a:gd name="connsiteY4" fmla="*/ 307803 h 307803"/>
                <a:gd name="connsiteX5" fmla="*/ 0 w 6246803"/>
                <a:gd name="connsiteY5" fmla="*/ 257087 h 307803"/>
                <a:gd name="connsiteX0" fmla="*/ 0 w 6246697"/>
                <a:gd name="connsiteY0" fmla="*/ 257087 h 317181"/>
                <a:gd name="connsiteX1" fmla="*/ 139137 w 6246697"/>
                <a:gd name="connsiteY1" fmla="*/ 255999 h 317181"/>
                <a:gd name="connsiteX2" fmla="*/ 352473 w 6246697"/>
                <a:gd name="connsiteY2" fmla="*/ 0 h 317181"/>
                <a:gd name="connsiteX3" fmla="*/ 6246517 w 6246697"/>
                <a:gd name="connsiteY3" fmla="*/ 508 h 317181"/>
                <a:gd name="connsiteX4" fmla="*/ 6244759 w 6246697"/>
                <a:gd name="connsiteY4" fmla="*/ 317181 h 317181"/>
                <a:gd name="connsiteX5" fmla="*/ 0 w 6246697"/>
                <a:gd name="connsiteY5" fmla="*/ 257087 h 317181"/>
                <a:gd name="connsiteX0" fmla="*/ 0 w 6248012"/>
                <a:gd name="connsiteY0" fmla="*/ 257087 h 324683"/>
                <a:gd name="connsiteX1" fmla="*/ 139137 w 6248012"/>
                <a:gd name="connsiteY1" fmla="*/ 255999 h 324683"/>
                <a:gd name="connsiteX2" fmla="*/ 352473 w 6248012"/>
                <a:gd name="connsiteY2" fmla="*/ 0 h 324683"/>
                <a:gd name="connsiteX3" fmla="*/ 6246517 w 6248012"/>
                <a:gd name="connsiteY3" fmla="*/ 508 h 324683"/>
                <a:gd name="connsiteX4" fmla="*/ 6248012 w 6248012"/>
                <a:gd name="connsiteY4" fmla="*/ 324683 h 324683"/>
                <a:gd name="connsiteX5" fmla="*/ 0 w 6248012"/>
                <a:gd name="connsiteY5" fmla="*/ 257087 h 324683"/>
                <a:gd name="connsiteX0" fmla="*/ 0 w 6246803"/>
                <a:gd name="connsiteY0" fmla="*/ 257087 h 330310"/>
                <a:gd name="connsiteX1" fmla="*/ 139137 w 6246803"/>
                <a:gd name="connsiteY1" fmla="*/ 255999 h 330310"/>
                <a:gd name="connsiteX2" fmla="*/ 352473 w 6246803"/>
                <a:gd name="connsiteY2" fmla="*/ 0 h 330310"/>
                <a:gd name="connsiteX3" fmla="*/ 6246517 w 6246803"/>
                <a:gd name="connsiteY3" fmla="*/ 508 h 330310"/>
                <a:gd name="connsiteX4" fmla="*/ 6246385 w 6246803"/>
                <a:gd name="connsiteY4" fmla="*/ 330310 h 330310"/>
                <a:gd name="connsiteX5" fmla="*/ 0 w 6246803"/>
                <a:gd name="connsiteY5" fmla="*/ 257087 h 330310"/>
                <a:gd name="connsiteX0" fmla="*/ 0 w 6246590"/>
                <a:gd name="connsiteY0" fmla="*/ 257087 h 332186"/>
                <a:gd name="connsiteX1" fmla="*/ 139137 w 6246590"/>
                <a:gd name="connsiteY1" fmla="*/ 255999 h 332186"/>
                <a:gd name="connsiteX2" fmla="*/ 352473 w 6246590"/>
                <a:gd name="connsiteY2" fmla="*/ 0 h 332186"/>
                <a:gd name="connsiteX3" fmla="*/ 6246517 w 6246590"/>
                <a:gd name="connsiteY3" fmla="*/ 508 h 332186"/>
                <a:gd name="connsiteX4" fmla="*/ 6238252 w 6246590"/>
                <a:gd name="connsiteY4" fmla="*/ 332186 h 332186"/>
                <a:gd name="connsiteX5" fmla="*/ 0 w 6246590"/>
                <a:gd name="connsiteY5" fmla="*/ 257087 h 332186"/>
                <a:gd name="connsiteX0" fmla="*/ 0 w 6246530"/>
                <a:gd name="connsiteY0" fmla="*/ 257087 h 356569"/>
                <a:gd name="connsiteX1" fmla="*/ 139137 w 6246530"/>
                <a:gd name="connsiteY1" fmla="*/ 255999 h 356569"/>
                <a:gd name="connsiteX2" fmla="*/ 352473 w 6246530"/>
                <a:gd name="connsiteY2" fmla="*/ 0 h 356569"/>
                <a:gd name="connsiteX3" fmla="*/ 6246517 w 6246530"/>
                <a:gd name="connsiteY3" fmla="*/ 508 h 356569"/>
                <a:gd name="connsiteX4" fmla="*/ 6189456 w 6246530"/>
                <a:gd name="connsiteY4" fmla="*/ 356569 h 356569"/>
                <a:gd name="connsiteX5" fmla="*/ 0 w 6246530"/>
                <a:gd name="connsiteY5" fmla="*/ 257087 h 356569"/>
                <a:gd name="connsiteX0" fmla="*/ 0 w 6246803"/>
                <a:gd name="connsiteY0" fmla="*/ 257087 h 382827"/>
                <a:gd name="connsiteX1" fmla="*/ 139137 w 6246803"/>
                <a:gd name="connsiteY1" fmla="*/ 255999 h 382827"/>
                <a:gd name="connsiteX2" fmla="*/ 352473 w 6246803"/>
                <a:gd name="connsiteY2" fmla="*/ 0 h 382827"/>
                <a:gd name="connsiteX3" fmla="*/ 6246517 w 6246803"/>
                <a:gd name="connsiteY3" fmla="*/ 508 h 382827"/>
                <a:gd name="connsiteX4" fmla="*/ 6246385 w 6246803"/>
                <a:gd name="connsiteY4" fmla="*/ 382827 h 382827"/>
                <a:gd name="connsiteX5" fmla="*/ 0 w 6246803"/>
                <a:gd name="connsiteY5" fmla="*/ 257087 h 382827"/>
                <a:gd name="connsiteX0" fmla="*/ 0 w 6246803"/>
                <a:gd name="connsiteY0" fmla="*/ 257087 h 382827"/>
                <a:gd name="connsiteX1" fmla="*/ 139137 w 6246803"/>
                <a:gd name="connsiteY1" fmla="*/ 255999 h 382827"/>
                <a:gd name="connsiteX2" fmla="*/ 352473 w 6246803"/>
                <a:gd name="connsiteY2" fmla="*/ 0 h 382827"/>
                <a:gd name="connsiteX3" fmla="*/ 6246517 w 6246803"/>
                <a:gd name="connsiteY3" fmla="*/ 508 h 382827"/>
                <a:gd name="connsiteX4" fmla="*/ 6246385 w 6246803"/>
                <a:gd name="connsiteY4" fmla="*/ 382827 h 382827"/>
                <a:gd name="connsiteX5" fmla="*/ 176567 w 6246803"/>
                <a:gd name="connsiteY5" fmla="*/ 259899 h 382827"/>
                <a:gd name="connsiteX6" fmla="*/ 0 w 6246803"/>
                <a:gd name="connsiteY6" fmla="*/ 257087 h 382827"/>
                <a:gd name="connsiteX0" fmla="*/ 0 w 6246803"/>
                <a:gd name="connsiteY0" fmla="*/ 257087 h 383687"/>
                <a:gd name="connsiteX1" fmla="*/ 139137 w 6246803"/>
                <a:gd name="connsiteY1" fmla="*/ 255999 h 383687"/>
                <a:gd name="connsiteX2" fmla="*/ 352473 w 6246803"/>
                <a:gd name="connsiteY2" fmla="*/ 0 h 383687"/>
                <a:gd name="connsiteX3" fmla="*/ 6246517 w 6246803"/>
                <a:gd name="connsiteY3" fmla="*/ 508 h 383687"/>
                <a:gd name="connsiteX4" fmla="*/ 6246385 w 6246803"/>
                <a:gd name="connsiteY4" fmla="*/ 382827 h 383687"/>
                <a:gd name="connsiteX5" fmla="*/ 901 w 6246803"/>
                <a:gd name="connsiteY5" fmla="*/ 383687 h 383687"/>
                <a:gd name="connsiteX6" fmla="*/ 0 w 6246803"/>
                <a:gd name="connsiteY6" fmla="*/ 257087 h 3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6803" h="383687">
                  <a:moveTo>
                    <a:pt x="0" y="257087"/>
                  </a:moveTo>
                  <a:lnTo>
                    <a:pt x="139137" y="255999"/>
                  </a:lnTo>
                  <a:lnTo>
                    <a:pt x="352473" y="0"/>
                  </a:lnTo>
                  <a:lnTo>
                    <a:pt x="6246517" y="508"/>
                  </a:lnTo>
                  <a:cubicBezTo>
                    <a:pt x="6247558" y="100439"/>
                    <a:pt x="6245344" y="282896"/>
                    <a:pt x="6246385" y="382827"/>
                  </a:cubicBezTo>
                  <a:lnTo>
                    <a:pt x="901" y="383687"/>
                  </a:lnTo>
                  <a:cubicBezTo>
                    <a:pt x="601" y="341487"/>
                    <a:pt x="300" y="299287"/>
                    <a:pt x="0" y="257087"/>
                  </a:cubicBezTo>
                  <a:close/>
                </a:path>
              </a:pathLst>
            </a:custGeom>
            <a:solidFill>
              <a:srgbClr val="0B42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6"/>
            <p:cNvSpPr/>
            <p:nvPr/>
          </p:nvSpPr>
          <p:spPr>
            <a:xfrm flipH="1">
              <a:off x="-1" y="5980839"/>
              <a:ext cx="12193200" cy="435201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9527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9527 w 10643251"/>
                <a:gd name="connsiteY6" fmla="*/ 0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2351 w 10643251"/>
                <a:gd name="connsiteY5" fmla="*/ 258212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6508745 w 10643251"/>
                <a:gd name="connsiteY1" fmla="*/ 2113 h 687091"/>
                <a:gd name="connsiteX2" fmla="*/ 10643251 w 10643251"/>
                <a:gd name="connsiteY2" fmla="*/ 0 h 687091"/>
                <a:gd name="connsiteX3" fmla="*/ 10643251 w 10643251"/>
                <a:gd name="connsiteY3" fmla="*/ 687091 h 687091"/>
                <a:gd name="connsiteX4" fmla="*/ 0 w 10643251"/>
                <a:gd name="connsiteY4" fmla="*/ 672101 h 687091"/>
                <a:gd name="connsiteX5" fmla="*/ 198576 w 10643251"/>
                <a:gd name="connsiteY5" fmla="*/ 257424 h 687091"/>
                <a:gd name="connsiteX6" fmla="*/ 352351 w 10643251"/>
                <a:gd name="connsiteY6" fmla="*/ 258212 h 687091"/>
                <a:gd name="connsiteX7" fmla="*/ 565687 w 10643251"/>
                <a:gd name="connsiteY7" fmla="*/ 2213 h 687091"/>
                <a:gd name="connsiteX0" fmla="*/ 565687 w 10643251"/>
                <a:gd name="connsiteY0" fmla="*/ 100 h 684978"/>
                <a:gd name="connsiteX1" fmla="*/ 6508745 w 10643251"/>
                <a:gd name="connsiteY1" fmla="*/ 0 h 684978"/>
                <a:gd name="connsiteX2" fmla="*/ 10643251 w 10643251"/>
                <a:gd name="connsiteY2" fmla="*/ 684978 h 684978"/>
                <a:gd name="connsiteX3" fmla="*/ 0 w 10643251"/>
                <a:gd name="connsiteY3" fmla="*/ 669988 h 684978"/>
                <a:gd name="connsiteX4" fmla="*/ 198576 w 10643251"/>
                <a:gd name="connsiteY4" fmla="*/ 255311 h 684978"/>
                <a:gd name="connsiteX5" fmla="*/ 352351 w 10643251"/>
                <a:gd name="connsiteY5" fmla="*/ 256099 h 684978"/>
                <a:gd name="connsiteX6" fmla="*/ 565687 w 10643251"/>
                <a:gd name="connsiteY6" fmla="*/ 100 h 68497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697820 w 6508745"/>
                <a:gd name="connsiteY2" fmla="*/ 598562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596541 w 6508745"/>
                <a:gd name="connsiteY2" fmla="*/ 603429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6" fmla="*/ 643383 w 6508745"/>
                <a:gd name="connsiteY6" fmla="*/ 657446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0" fmla="*/ 0 w 6508745"/>
                <a:gd name="connsiteY0" fmla="*/ 669988 h 669988"/>
                <a:gd name="connsiteX1" fmla="*/ 198576 w 6508745"/>
                <a:gd name="connsiteY1" fmla="*/ 255311 h 669988"/>
                <a:gd name="connsiteX2" fmla="*/ 352351 w 6508745"/>
                <a:gd name="connsiteY2" fmla="*/ 256099 h 669988"/>
                <a:gd name="connsiteX3" fmla="*/ 565687 w 6508745"/>
                <a:gd name="connsiteY3" fmla="*/ 100 h 669988"/>
                <a:gd name="connsiteX4" fmla="*/ 6508745 w 6508745"/>
                <a:gd name="connsiteY4" fmla="*/ 0 h 669988"/>
                <a:gd name="connsiteX0" fmla="*/ 0 w 6310169"/>
                <a:gd name="connsiteY0" fmla="*/ 255311 h 256099"/>
                <a:gd name="connsiteX1" fmla="*/ 153775 w 6310169"/>
                <a:gd name="connsiteY1" fmla="*/ 256099 h 256099"/>
                <a:gd name="connsiteX2" fmla="*/ 367111 w 6310169"/>
                <a:gd name="connsiteY2" fmla="*/ 100 h 256099"/>
                <a:gd name="connsiteX3" fmla="*/ 6310169 w 6310169"/>
                <a:gd name="connsiteY3" fmla="*/ 0 h 256099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95531 w 6295531"/>
                <a:gd name="connsiteY3" fmla="*/ 0 h 257187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46517 w 6295531"/>
                <a:gd name="connsiteY3" fmla="*/ 608 h 257187"/>
                <a:gd name="connsiteX4" fmla="*/ 6295531 w 6295531"/>
                <a:gd name="connsiteY4" fmla="*/ 0 h 2571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6517" h="257087">
                  <a:moveTo>
                    <a:pt x="0" y="257087"/>
                  </a:moveTo>
                  <a:lnTo>
                    <a:pt x="139137" y="255999"/>
                  </a:lnTo>
                  <a:lnTo>
                    <a:pt x="352473" y="0"/>
                  </a:lnTo>
                  <a:lnTo>
                    <a:pt x="6246517" y="508"/>
                  </a:lnTo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7000">
                  <a:schemeClr val="bg1">
                    <a:alpha val="0"/>
                  </a:schemeClr>
                </a:gs>
                <a:gs pos="55000">
                  <a:schemeClr val="bg1">
                    <a:alpha val="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hteck 16"/>
            <p:cNvSpPr/>
            <p:nvPr/>
          </p:nvSpPr>
          <p:spPr>
            <a:xfrm flipH="1">
              <a:off x="0" y="5924550"/>
              <a:ext cx="12191964" cy="436145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4 h 687775"/>
                <a:gd name="connsiteX3" fmla="*/ 10643251 w 10643251"/>
                <a:gd name="connsiteY3" fmla="*/ 68777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471450 w 10643251"/>
                <a:gd name="connsiteY3" fmla="*/ 681291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273110 w 10643251"/>
                <a:gd name="connsiteY3" fmla="*/ 67642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6273110 w 10643251"/>
                <a:gd name="connsiteY0" fmla="*/ 676425 h 730442"/>
                <a:gd name="connsiteX1" fmla="*/ 0 w 10643251"/>
                <a:gd name="connsiteY1" fmla="*/ 672785 h 730442"/>
                <a:gd name="connsiteX2" fmla="*/ 198576 w 10643251"/>
                <a:gd name="connsiteY2" fmla="*/ 258108 h 730442"/>
                <a:gd name="connsiteX3" fmla="*/ 348795 w 10643251"/>
                <a:gd name="connsiteY3" fmla="*/ 256682 h 730442"/>
                <a:gd name="connsiteX4" fmla="*/ 562131 w 10643251"/>
                <a:gd name="connsiteY4" fmla="*/ 684 h 730442"/>
                <a:gd name="connsiteX5" fmla="*/ 6479890 w 10643251"/>
                <a:gd name="connsiteY5" fmla="*/ 0 h 730442"/>
                <a:gd name="connsiteX6" fmla="*/ 10643251 w 10643251"/>
                <a:gd name="connsiteY6" fmla="*/ 687775 h 730442"/>
                <a:gd name="connsiteX7" fmla="*/ 6319952 w 10643251"/>
                <a:gd name="connsiteY7" fmla="*/ 730442 h 730442"/>
                <a:gd name="connsiteX0" fmla="*/ 6273110 w 10643251"/>
                <a:gd name="connsiteY0" fmla="*/ 676425 h 687775"/>
                <a:gd name="connsiteX1" fmla="*/ 0 w 10643251"/>
                <a:gd name="connsiteY1" fmla="*/ 672785 h 687775"/>
                <a:gd name="connsiteX2" fmla="*/ 198576 w 10643251"/>
                <a:gd name="connsiteY2" fmla="*/ 258108 h 687775"/>
                <a:gd name="connsiteX3" fmla="*/ 348795 w 10643251"/>
                <a:gd name="connsiteY3" fmla="*/ 256682 h 687775"/>
                <a:gd name="connsiteX4" fmla="*/ 562131 w 10643251"/>
                <a:gd name="connsiteY4" fmla="*/ 684 h 687775"/>
                <a:gd name="connsiteX5" fmla="*/ 6479890 w 10643251"/>
                <a:gd name="connsiteY5" fmla="*/ 0 h 687775"/>
                <a:gd name="connsiteX6" fmla="*/ 10643251 w 10643251"/>
                <a:gd name="connsiteY6" fmla="*/ 687775 h 687775"/>
                <a:gd name="connsiteX0" fmla="*/ 0 w 10643251"/>
                <a:gd name="connsiteY0" fmla="*/ 672785 h 687775"/>
                <a:gd name="connsiteX1" fmla="*/ 198576 w 10643251"/>
                <a:gd name="connsiteY1" fmla="*/ 258108 h 687775"/>
                <a:gd name="connsiteX2" fmla="*/ 348795 w 10643251"/>
                <a:gd name="connsiteY2" fmla="*/ 256682 h 687775"/>
                <a:gd name="connsiteX3" fmla="*/ 562131 w 10643251"/>
                <a:gd name="connsiteY3" fmla="*/ 684 h 687775"/>
                <a:gd name="connsiteX4" fmla="*/ 6479890 w 10643251"/>
                <a:gd name="connsiteY4" fmla="*/ 0 h 687775"/>
                <a:gd name="connsiteX5" fmla="*/ 10643251 w 10643251"/>
                <a:gd name="connsiteY5" fmla="*/ 687775 h 687775"/>
                <a:gd name="connsiteX0" fmla="*/ 0 w 6479890"/>
                <a:gd name="connsiteY0" fmla="*/ 672785 h 672785"/>
                <a:gd name="connsiteX1" fmla="*/ 198576 w 6479890"/>
                <a:gd name="connsiteY1" fmla="*/ 258108 h 672785"/>
                <a:gd name="connsiteX2" fmla="*/ 348795 w 6479890"/>
                <a:gd name="connsiteY2" fmla="*/ 256682 h 672785"/>
                <a:gd name="connsiteX3" fmla="*/ 562131 w 6479890"/>
                <a:gd name="connsiteY3" fmla="*/ 684 h 672785"/>
                <a:gd name="connsiteX4" fmla="*/ 6479890 w 6479890"/>
                <a:gd name="connsiteY4" fmla="*/ 0 h 672785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81314 w 6281314"/>
                <a:gd name="connsiteY3" fmla="*/ 0 h 258108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71907 w 6281314"/>
                <a:gd name="connsiteY3" fmla="*/ 913 h 258108"/>
                <a:gd name="connsiteX4" fmla="*/ 6281314 w 6281314"/>
                <a:gd name="connsiteY4" fmla="*/ 0 h 258108"/>
                <a:gd name="connsiteX0" fmla="*/ 0 w 6271907"/>
                <a:gd name="connsiteY0" fmla="*/ 257424 h 257424"/>
                <a:gd name="connsiteX1" fmla="*/ 150219 w 6271907"/>
                <a:gd name="connsiteY1" fmla="*/ 255998 h 257424"/>
                <a:gd name="connsiteX2" fmla="*/ 363555 w 6271907"/>
                <a:gd name="connsiteY2" fmla="*/ 0 h 257424"/>
                <a:gd name="connsiteX3" fmla="*/ 6271907 w 6271907"/>
                <a:gd name="connsiteY3" fmla="*/ 229 h 257424"/>
                <a:gd name="connsiteX0" fmla="*/ 0 w 6244257"/>
                <a:gd name="connsiteY0" fmla="*/ 257424 h 257424"/>
                <a:gd name="connsiteX1" fmla="*/ 122569 w 6244257"/>
                <a:gd name="connsiteY1" fmla="*/ 255998 h 257424"/>
                <a:gd name="connsiteX2" fmla="*/ 335905 w 6244257"/>
                <a:gd name="connsiteY2" fmla="*/ 0 h 257424"/>
                <a:gd name="connsiteX3" fmla="*/ 6244257 w 6244257"/>
                <a:gd name="connsiteY3" fmla="*/ 229 h 257424"/>
                <a:gd name="connsiteX0" fmla="*/ 0 w 6244257"/>
                <a:gd name="connsiteY0" fmla="*/ 257195 h 257195"/>
                <a:gd name="connsiteX1" fmla="*/ 122569 w 6244257"/>
                <a:gd name="connsiteY1" fmla="*/ 255769 h 257195"/>
                <a:gd name="connsiteX2" fmla="*/ 340783 w 6244257"/>
                <a:gd name="connsiteY2" fmla="*/ 1647 h 257195"/>
                <a:gd name="connsiteX3" fmla="*/ 6244257 w 6244257"/>
                <a:gd name="connsiteY3" fmla="*/ 0 h 25719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6244257 w 6244257"/>
                <a:gd name="connsiteY3" fmla="*/ 0 h 2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4257" h="257645">
                  <a:moveTo>
                    <a:pt x="0" y="257195"/>
                  </a:moveTo>
                  <a:lnTo>
                    <a:pt x="127447" y="257645"/>
                  </a:lnTo>
                  <a:lnTo>
                    <a:pt x="340783" y="1647"/>
                  </a:lnTo>
                  <a:lnTo>
                    <a:pt x="6244257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094800"/>
            <a:ext cx="10288800" cy="417600"/>
          </a:xfrm>
        </p:spPr>
        <p:txBody>
          <a:bodyPr wrap="square" lIns="0" anchor="ctr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Edit </a:t>
            </a:r>
            <a:r>
              <a:rPr lang="de-DE" dirty="0" err="1"/>
              <a:t>takeawaybox</a:t>
            </a:r>
            <a:r>
              <a:rPr lang="de-DE" dirty="0"/>
              <a:t>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takeawaybox</a:t>
            </a:r>
            <a:r>
              <a:rPr lang="de-DE" dirty="0"/>
              <a:t>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takeawaybox</a:t>
            </a:r>
            <a:r>
              <a:rPr lang="de-DE" dirty="0"/>
              <a:t>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/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9089" y="41865"/>
            <a:ext cx="8347231" cy="986910"/>
          </a:xfrm>
          <a:prstGeom prst="rect">
            <a:avLst/>
          </a:prstGeom>
          <a:effectLst/>
        </p:spPr>
        <p:txBody>
          <a:bodyPr vert="horz" lIns="9000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089" y="1531200"/>
            <a:ext cx="10915200" cy="4886533"/>
          </a:xfrm>
          <a:prstGeom prst="rect">
            <a:avLst/>
          </a:prstGeom>
        </p:spPr>
        <p:txBody>
          <a:bodyPr vert="horz" lIns="90000" tIns="0" rIns="0" bIns="0"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796820"/>
            <a:ext cx="12192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12" name="footer_ProjectInfo"/>
          <p:cNvSpPr txBox="1"/>
          <p:nvPr/>
        </p:nvSpPr>
        <p:spPr>
          <a:xfrm>
            <a:off x="2867504" y="6630757"/>
            <a:ext cx="8557088" cy="1660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800" noProof="0" smtClean="0">
                <a:solidFill>
                  <a:srgbClr val="00A3C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Carsten Schmalhorst |  | 29 Januar 2019 |</a:t>
            </a:r>
            <a:endParaRPr lang="en-US" sz="800" noProof="0" dirty="0">
              <a:solidFill>
                <a:srgbClr val="00A3C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348181" y="6634616"/>
            <a:ext cx="229714" cy="162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fld id="{B7DA17FB-770B-4FAC-8A02-774041342579}" type="slidenum">
              <a:rPr lang="en-US" sz="800" kern="1200" noProof="0" smtClean="0">
                <a:solidFill>
                  <a:srgbClr val="00A3C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‹Nr.›</a:t>
            </a:fld>
            <a:endParaRPr lang="en-US" sz="800" kern="1200" noProof="0" dirty="0">
              <a:solidFill>
                <a:srgbClr val="00A3C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ooter_SecurityLevel"/>
          <p:cNvSpPr/>
          <p:nvPr userDrawn="1"/>
        </p:nvSpPr>
        <p:spPr bwMode="auto">
          <a:xfrm>
            <a:off x="629089" y="6630757"/>
            <a:ext cx="2400000" cy="169143"/>
          </a:xfrm>
          <a:prstGeom prst="roundRect">
            <a:avLst/>
          </a:prstGeom>
          <a:noFill/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noProof="0" smtClean="0">
                <a:ln>
                  <a:noFill/>
                </a:ln>
                <a:solidFill>
                  <a:srgbClr val="858585"/>
                </a:solidFill>
                <a:effectLst/>
                <a:latin typeface="Verdana" charset="0"/>
                <a:ea typeface="Verdana" charset="0"/>
                <a:cs typeface="Verdana" charset="0"/>
              </a:rPr>
              <a:t>Confidential</a:t>
            </a:r>
            <a:endParaRPr kumimoji="0" lang="en-US" sz="800" b="0" i="0" u="none" strike="noStrike" cap="none" normalizeH="0" baseline="0" noProof="0" dirty="0">
              <a:ln>
                <a:noFill/>
              </a:ln>
              <a:solidFill>
                <a:srgbClr val="858585"/>
              </a:solidFill>
              <a:effectLst/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3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09449" y="4"/>
            <a:ext cx="2433600" cy="17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88" r:id="rId7"/>
    <p:sldLayoutId id="2147483789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accent1"/>
          </a:solidFill>
          <a:effectLst/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8C5DCA-6369-44E7-A392-2A90A02D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23" y="4433626"/>
            <a:ext cx="6184398" cy="643253"/>
          </a:xfrm>
        </p:spPr>
        <p:txBody>
          <a:bodyPr anchor="b" anchorCtr="0"/>
          <a:lstStyle/>
          <a:p>
            <a:r>
              <a:rPr lang="de-DE" dirty="0" err="1" smtClean="0"/>
              <a:t>fire_wm</a:t>
            </a:r>
            <a:r>
              <a:rPr lang="de-DE" dirty="0" smtClean="0"/>
              <a:t> </a:t>
            </a:r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72ABA7B-F265-4988-8212-BB5E7784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124" y="5076879"/>
            <a:ext cx="7544283" cy="514738"/>
          </a:xfrm>
        </p:spPr>
        <p:txBody>
          <a:bodyPr anchor="t" anchorCtr="0"/>
          <a:lstStyle/>
          <a:p>
            <a:r>
              <a:rPr lang="de-DE" dirty="0" smtClean="0"/>
              <a:t>Helper </a:t>
            </a:r>
            <a:r>
              <a:rPr lang="de-DE" dirty="0" err="1" smtClean="0"/>
              <a:t>macros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fire_wm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8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C656E39-4248-4858-8ABD-8AE0489C7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fire_wm</a:t>
            </a:r>
            <a:r>
              <a:rPr lang="de-DE" dirty="0"/>
              <a:t> </a:t>
            </a:r>
            <a:r>
              <a:rPr lang="de-DE" dirty="0" err="1"/>
              <a:t>Macros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1F0C5AE-6AA1-48BB-B636-4DAC81C96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Helper </a:t>
            </a:r>
            <a:r>
              <a:rPr lang="de-DE" dirty="0" err="1"/>
              <a:t>macros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fire_wm</a:t>
            </a:r>
            <a:endParaRPr lang="de-DE" dirty="0"/>
          </a:p>
          <a:p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9" r="16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Macros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From v2018.1 user can specify “User Defined Macros” that are available directly in </a:t>
            </a:r>
            <a:r>
              <a:rPr lang="en-US" dirty="0" err="1" smtClean="0"/>
              <a:t>fire_wm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All .macro-Files placed in:</a:t>
            </a:r>
          </a:p>
          <a:p>
            <a:r>
              <a:rPr lang="en-US" dirty="0" smtClean="0"/>
              <a:t>	~/.</a:t>
            </a:r>
            <a:r>
              <a:rPr lang="en-US" dirty="0" err="1" smtClean="0"/>
              <a:t>avl</a:t>
            </a:r>
            <a:r>
              <a:rPr lang="en-US" dirty="0" smtClean="0"/>
              <a:t>/</a:t>
            </a:r>
            <a:r>
              <a:rPr lang="en-US" dirty="0" err="1" smtClean="0"/>
              <a:t>avl</a:t>
            </a:r>
            <a:r>
              <a:rPr lang="en-US" dirty="0" smtClean="0"/>
              <a:t> fire </a:t>
            </a:r>
            <a:r>
              <a:rPr lang="en-US" dirty="0" err="1" smtClean="0"/>
              <a:t>wm</a:t>
            </a:r>
            <a:r>
              <a:rPr lang="en-US" dirty="0" smtClean="0"/>
              <a:t>/2018/</a:t>
            </a:r>
            <a:r>
              <a:rPr lang="en-US" dirty="0" err="1" smtClean="0"/>
              <a:t>UDMacros</a:t>
            </a:r>
            <a:r>
              <a:rPr lang="en-US" dirty="0" smtClean="0"/>
              <a:t>/</a:t>
            </a:r>
          </a:p>
          <a:p>
            <a:r>
              <a:rPr lang="en-US" dirty="0" smtClean="0"/>
              <a:t>Or</a:t>
            </a:r>
          </a:p>
          <a:p>
            <a:r>
              <a:rPr lang="en-US" dirty="0"/>
              <a:t>	</a:t>
            </a:r>
            <a:r>
              <a:rPr lang="en-US" dirty="0" smtClean="0"/>
              <a:t>%APPDATA%\AVL\AVL FIRE WM\2018\</a:t>
            </a:r>
            <a:r>
              <a:rPr lang="en-US" dirty="0" err="1" smtClean="0"/>
              <a:t>UDMacros</a:t>
            </a:r>
            <a:endParaRPr lang="en-US" dirty="0" smtClean="0"/>
          </a:p>
          <a:p>
            <a:r>
              <a:rPr lang="en-US" dirty="0" smtClean="0"/>
              <a:t>Are directly available in Extras/Play Macro/ under their </a:t>
            </a:r>
          </a:p>
          <a:p>
            <a:r>
              <a:rPr lang="en-US" dirty="0" smtClean="0"/>
              <a:t>respective name:</a:t>
            </a:r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348880"/>
            <a:ext cx="4386791" cy="20412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4077072"/>
            <a:ext cx="2200136" cy="17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Patches Macros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“All surface patches in BND”: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Mesh (surface or volume mesh)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Invoke Macro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If no mesh is selected, error will be shown in info area only: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All external faces are checked if they are in a selection with prefix BND_*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Those not assigned to a BND_*-Selection are put into a selection “</a:t>
            </a:r>
            <a:r>
              <a:rPr lang="en-US" dirty="0" err="1" smtClean="0"/>
              <a:t>RestSel</a:t>
            </a:r>
            <a:r>
              <a:rPr lang="en-US" dirty="0" smtClean="0"/>
              <a:t>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Works only for Face Selections, if using surface meshes, all “BND_”-Selections need to be Face Selections! (can be changed to </a:t>
            </a:r>
            <a:r>
              <a:rPr lang="en-US" dirty="0" err="1" smtClean="0"/>
              <a:t>CellSelection</a:t>
            </a:r>
            <a:r>
              <a:rPr lang="en-US" dirty="0" smtClean="0"/>
              <a:t> in source)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Prefix can be changed in macro source as well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916832"/>
            <a:ext cx="359142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Patches Macros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“Detect double BND selections”: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Mesh (surface or volume mesh)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 Macro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All </a:t>
            </a:r>
            <a:r>
              <a:rPr lang="en-US" dirty="0"/>
              <a:t>external faces are checked if they are in </a:t>
            </a:r>
            <a:r>
              <a:rPr lang="en-US" dirty="0" smtClean="0"/>
              <a:t>more than one selection </a:t>
            </a:r>
            <a:r>
              <a:rPr lang="en-US" dirty="0"/>
              <a:t>with prefix BND</a:t>
            </a:r>
            <a:r>
              <a:rPr lang="en-US" dirty="0" smtClean="0"/>
              <a:t>_*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Those in more than one selection will be assigned to a _DoubleDef_sel1_and_sel2-Selection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Works only for Face Selections, if using surface meshes, all “BND_”-Selections need to be Face Selections! (can be changed to </a:t>
            </a:r>
            <a:r>
              <a:rPr lang="en-US" dirty="0" err="1"/>
              <a:t>CellSelection</a:t>
            </a:r>
            <a:r>
              <a:rPr lang="en-US" dirty="0"/>
              <a:t> in source)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Prefix can be changed in macro source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221088"/>
            <a:ext cx="2800149" cy="244827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5" y="5910172"/>
            <a:ext cx="4896533" cy="724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52" y="4266172"/>
            <a:ext cx="2743314" cy="24031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17" y="5975810"/>
            <a:ext cx="4896533" cy="46679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4007768" y="5301208"/>
            <a:ext cx="23042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“Spray Visualization”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Reads </a:t>
            </a:r>
            <a:r>
              <a:rPr lang="en-US" dirty="0" err="1" smtClean="0">
                <a:sym typeface="Wingdings" panose="05000000000000000000" pitchFamily="2" charset="2"/>
              </a:rPr>
              <a:t>ssf</a:t>
            </a:r>
            <a:r>
              <a:rPr lang="en-US" dirty="0" smtClean="0">
                <a:sym typeface="Wingdings" panose="05000000000000000000" pitchFamily="2" charset="2"/>
              </a:rPr>
              <a:t>, detects nozzles and creates middle line as well as outer and inner cone.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Make sure all </a:t>
            </a:r>
            <a:r>
              <a:rPr lang="en-US" dirty="0" err="1" smtClean="0">
                <a:sym typeface="Wingdings" panose="05000000000000000000" pitchFamily="2" charset="2"/>
              </a:rPr>
              <a:t>ssf’s</a:t>
            </a:r>
            <a:r>
              <a:rPr lang="en-US" dirty="0" smtClean="0">
                <a:sym typeface="Wingdings" panose="05000000000000000000" pitchFamily="2" charset="2"/>
              </a:rPr>
              <a:t> are saved to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Start macro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Select case from dropdown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SSF file is read, nozzle representation is build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904" y="2437563"/>
            <a:ext cx="5040560" cy="39801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 Preprocessing Macro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420888"/>
            <a:ext cx="1405375" cy="11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84923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">
  <a:themeElements>
    <a:clrScheme name="AVL Master Colour Scheme">
      <a:dk1>
        <a:srgbClr val="001119"/>
      </a:dk1>
      <a:lt1>
        <a:srgbClr val="FFFFFF"/>
      </a:lt1>
      <a:dk2>
        <a:srgbClr val="001119"/>
      </a:dk2>
      <a:lt2>
        <a:srgbClr val="FFFFFF"/>
      </a:lt2>
      <a:accent1>
        <a:srgbClr val="79BB38"/>
      </a:accent1>
      <a:accent2>
        <a:srgbClr val="0096C2"/>
      </a:accent2>
      <a:accent3>
        <a:srgbClr val="EFF015"/>
      </a:accent3>
      <a:accent4>
        <a:srgbClr val="DF005C"/>
      </a:accent4>
      <a:accent5>
        <a:srgbClr val="FFC200"/>
      </a:accent5>
      <a:accent6>
        <a:srgbClr val="DA4600"/>
      </a:accent6>
      <a:hlink>
        <a:srgbClr val="0059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A99"/>
        </a:solidFill>
        <a:ln>
          <a:solidFill>
            <a:srgbClr val="005A99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659198D8-99C2-40DA-A820-B4EE6C4CF2F2}" vid="{85C7F342-C8D7-4838-944B-8C8C32CF5A4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2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Props1.xml><?xml version="1.0" encoding="utf-8"?>
<ds:datastoreItem xmlns:ds="http://schemas.openxmlformats.org/officeDocument/2006/customXml" ds:itemID="{61CA32E5-E78B-4C27-9457-66A69899CE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283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AVL_DA_v1.0_en</vt:lpstr>
      <vt:lpstr>fire_wm Macros</vt:lpstr>
      <vt:lpstr>fire_wm Macros</vt:lpstr>
      <vt:lpstr>User Defined Macros</vt:lpstr>
      <vt:lpstr>Boundary Patches Macros 1</vt:lpstr>
      <vt:lpstr>Boundary Patches Macros 2</vt:lpstr>
      <vt:lpstr>Spray Preprocessing Macro</vt:lpstr>
    </vt:vector>
  </TitlesOfParts>
  <Manager/>
  <Company>AVL Deutschland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fire_wm Macros</dc:title>
  <dc:creator>Carsten Schmalhorst</dc:creator>
  <cp:keywords/>
  <cp:lastModifiedBy>Schmalhorst, Carsten AVL/DE</cp:lastModifiedBy>
  <cp:revision>5</cp:revision>
  <dcterms:created xsi:type="dcterms:W3CDTF">2019-01-29T08:47:15Z</dcterms:created>
  <dcterms:modified xsi:type="dcterms:W3CDTF">2019-02-01T10:49:39Z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Template_Version">
    <vt:i4>1711</vt:i4>
  </property>
  <property fmtid="{D5CDD505-2E9C-101B-9397-08002B2CF9AE}" pid="3" name="AVL_Author1">
    <vt:lpwstr>Carsten Schmalhorst</vt:lpwstr>
  </property>
  <property fmtid="{D5CDD505-2E9C-101B-9397-08002B2CF9AE}" pid="4" name="AVL_Author2">
    <vt:lpwstr/>
  </property>
  <property fmtid="{D5CDD505-2E9C-101B-9397-08002B2CF9AE}" pid="5" name="AVL_Author3">
    <vt:lpwstr/>
  </property>
  <property fmtid="{D5CDD505-2E9C-101B-9397-08002B2CF9AE}" pid="6" name="AVL_Department">
    <vt:lpwstr/>
  </property>
  <property fmtid="{D5CDD505-2E9C-101B-9397-08002B2CF9AE}" pid="7" name="AVL_Co_Author_1">
    <vt:lpwstr/>
  </property>
  <property fmtid="{D5CDD505-2E9C-101B-9397-08002B2CF9AE}" pid="8" name="AVL_Co_Author_2">
    <vt:lpwstr/>
  </property>
  <property fmtid="{D5CDD505-2E9C-101B-9397-08002B2CF9AE}" pid="9" name="AVL_Co_Author_3">
    <vt:lpwstr/>
  </property>
  <property fmtid="{D5CDD505-2E9C-101B-9397-08002B2CF9AE}" pid="10" name="AVL_Approved_by">
    <vt:lpwstr/>
  </property>
  <property fmtid="{D5CDD505-2E9C-101B-9397-08002B2CF9AE}" pid="11" name="AVL_Release_Date">
    <vt:lpwstr>29.01.2019</vt:lpwstr>
  </property>
  <property fmtid="{D5CDD505-2E9C-101B-9397-08002B2CF9AE}" pid="12" name="AVL_Security_Level">
    <vt:lpwstr>Confidential</vt:lpwstr>
  </property>
  <property fmtid="{D5CDD505-2E9C-101B-9397-08002B2CF9AE}" pid="13" name="AVL_Customer">
    <vt:lpwstr/>
  </property>
  <property fmtid="{D5CDD505-2E9C-101B-9397-08002B2CF9AE}" pid="14" name="AVL_Proj_ID">
    <vt:lpwstr/>
  </property>
  <property fmtid="{D5CDD505-2E9C-101B-9397-08002B2CF9AE}" pid="15" name="AVL_Task_ID">
    <vt:lpwstr/>
  </property>
  <property fmtid="{D5CDD505-2E9C-101B-9397-08002B2CF9AE}" pid="16" name="AVL_Model_ID">
    <vt:lpwstr/>
  </property>
  <property fmtid="{D5CDD505-2E9C-101B-9397-08002B2CF9AE}" pid="17" name="AVL_CompanyCountry">
    <vt:lpwstr>Germany, Netherlands, Belgium</vt:lpwstr>
  </property>
  <property fmtid="{D5CDD505-2E9C-101B-9397-08002B2CF9AE}" pid="18" name="AVL_LogoFileName">
    <vt:lpwstr>AVL Standard</vt:lpwstr>
  </property>
</Properties>
</file>