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N1i6UL4-rIkJiFemFSg9e-nlirPWMyci?usp=shar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F115-28D4-1033-789F-6C6FD6CAAD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BIKE BUYERS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DD1C7-1993-3D28-BD24-D3C7F230CF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06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93D5-26A7-7F96-6F94-04846960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843C-61CA-7215-CE02-2C445AB9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number of males and females using the bikes are almost same.</a:t>
            </a:r>
          </a:p>
          <a:p>
            <a:r>
              <a:rPr lang="en-IN" dirty="0"/>
              <a:t>The age groups using bikes are more between the ages 30 to 50.</a:t>
            </a:r>
          </a:p>
          <a:p>
            <a:r>
              <a:rPr lang="en-IN" dirty="0"/>
              <a:t>The number of people who are using the bikes are mostly professional and slightly for manual works.</a:t>
            </a:r>
          </a:p>
          <a:p>
            <a:r>
              <a:rPr lang="en-IN" dirty="0"/>
              <a:t>LINK:</a:t>
            </a:r>
          </a:p>
          <a:p>
            <a:r>
              <a:rPr lang="en-IN" dirty="0">
                <a:hlinkClick r:id="rId2"/>
              </a:rPr>
              <a:t>Link_to_project0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25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6A8B-18A6-37CC-3C8C-E827E54A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</a:t>
            </a:r>
            <a:r>
              <a:rPr lang="en-IN" b="1" i="1" cap="none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ECD8-221F-722D-7A4C-78CB27805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85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3E74-D4AA-6117-881A-1BEBAB6F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3D612-8360-50CC-9B38-FAA9DC10B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project provides the overview of bike buyers data throughout the year.</a:t>
            </a:r>
          </a:p>
          <a:p>
            <a:r>
              <a:rPr lang="en-IN" dirty="0"/>
              <a:t>The data mainly focus on columns like Gender, Age, Occupations etc</a:t>
            </a:r>
          </a:p>
          <a:p>
            <a:r>
              <a:rPr lang="en-IN" dirty="0"/>
              <a:t>Finding and clearing of null values, duplicates</a:t>
            </a:r>
          </a:p>
          <a:p>
            <a:r>
              <a:rPr lang="en-IN" dirty="0"/>
              <a:t>Drawing the visualizations of data</a:t>
            </a:r>
          </a:p>
          <a:p>
            <a:r>
              <a:rPr lang="en-IN" dirty="0"/>
              <a:t>Retrieve some conclusions from graphs</a:t>
            </a:r>
          </a:p>
        </p:txBody>
      </p:sp>
    </p:spTree>
    <p:extLst>
      <p:ext uri="{BB962C8B-B14F-4D97-AF65-F5344CB8AC3E}">
        <p14:creationId xmlns:p14="http://schemas.microsoft.com/office/powerpoint/2010/main" val="46257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66022-D8E1-D978-33AD-1A65F74D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547A4-F223-A182-244E-B4E371B03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NUMPY</a:t>
            </a:r>
          </a:p>
          <a:p>
            <a:r>
              <a:rPr lang="en-IN" dirty="0"/>
              <a:t>PANDAS</a:t>
            </a:r>
          </a:p>
          <a:p>
            <a:r>
              <a:rPr lang="en-IN" dirty="0"/>
              <a:t>MATPLOTLIB</a:t>
            </a:r>
          </a:p>
          <a:p>
            <a:r>
              <a:rPr lang="en-IN" dirty="0"/>
              <a:t>SEABORN</a:t>
            </a:r>
          </a:p>
        </p:txBody>
      </p:sp>
    </p:spTree>
    <p:extLst>
      <p:ext uri="{BB962C8B-B14F-4D97-AF65-F5344CB8AC3E}">
        <p14:creationId xmlns:p14="http://schemas.microsoft.com/office/powerpoint/2010/main" val="202687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C215-9BF5-F75D-5C7C-C2DB37BD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06E8F-430C-4B72-79D3-D96A27380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the dataset</a:t>
            </a:r>
          </a:p>
          <a:p>
            <a:r>
              <a:rPr lang="en-IN" dirty="0"/>
              <a:t>Read dataset</a:t>
            </a:r>
          </a:p>
          <a:p>
            <a:r>
              <a:rPr lang="en-IN" dirty="0"/>
              <a:t>Find the null values and handle it</a:t>
            </a:r>
          </a:p>
          <a:p>
            <a:r>
              <a:rPr lang="en-IN" dirty="0"/>
              <a:t>Find and remove the duplicates</a:t>
            </a:r>
          </a:p>
          <a:p>
            <a:r>
              <a:rPr lang="en-IN" dirty="0"/>
              <a:t>Create a new column from existing column.</a:t>
            </a:r>
          </a:p>
          <a:p>
            <a:r>
              <a:rPr lang="en-IN" dirty="0"/>
              <a:t>Rechange the dataset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80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5A8B-1D21-5D45-02A6-504397B3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7D5B6-15F1-D554-FA1C-56A709CE4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Matplotlib</a:t>
            </a:r>
          </a:p>
          <a:p>
            <a:r>
              <a:rPr lang="en-IN" dirty="0"/>
              <a:t>Draw a histogram using Age column</a:t>
            </a:r>
          </a:p>
          <a:p>
            <a:r>
              <a:rPr lang="en-IN" dirty="0"/>
              <a:t>Draw a Pie chart for Gender column</a:t>
            </a:r>
          </a:p>
          <a:p>
            <a:r>
              <a:rPr lang="en-IN" dirty="0"/>
              <a:t>Draw a bar graph for Occupation column</a:t>
            </a:r>
          </a:p>
        </p:txBody>
      </p:sp>
    </p:spTree>
    <p:extLst>
      <p:ext uri="{BB962C8B-B14F-4D97-AF65-F5344CB8AC3E}">
        <p14:creationId xmlns:p14="http://schemas.microsoft.com/office/powerpoint/2010/main" val="366801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0D56-F02D-403C-9F1C-6C7BB411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B5411-9486-9F61-9831-A0B7B60D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read the data( </a:t>
            </a:r>
            <a:r>
              <a:rPr lang="en-IN" dirty="0" err="1"/>
              <a:t>read_csv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))</a:t>
            </a:r>
          </a:p>
          <a:p>
            <a:r>
              <a:rPr lang="en-IN" dirty="0"/>
              <a:t>Info() #gives columns details</a:t>
            </a:r>
          </a:p>
          <a:p>
            <a:r>
              <a:rPr lang="en-IN" dirty="0"/>
              <a:t>Describe # to know statistical data</a:t>
            </a:r>
          </a:p>
          <a:p>
            <a:r>
              <a:rPr lang="en-IN" dirty="0" err="1"/>
              <a:t>Fillna</a:t>
            </a:r>
            <a:r>
              <a:rPr lang="en-IN" dirty="0"/>
              <a:t>() # to add value for numerical data</a:t>
            </a:r>
          </a:p>
          <a:p>
            <a:r>
              <a:rPr lang="en-IN" dirty="0" err="1"/>
              <a:t>Dropna</a:t>
            </a:r>
            <a:r>
              <a:rPr lang="en-IN" dirty="0"/>
              <a:t>() # To remove null valued rows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69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7B28E-1EF2-E8A5-198F-A27FC19C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Bar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3C9D02-5C07-04E5-4A33-5C38E8FEF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599" y="2200327"/>
            <a:ext cx="3636584" cy="35417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AC2105-9538-0AD4-3BE2-F475E83A5A8E}"/>
              </a:ext>
            </a:extLst>
          </p:cNvPr>
          <p:cNvSpPr txBox="1"/>
          <p:nvPr/>
        </p:nvSpPr>
        <p:spPr>
          <a:xfrm>
            <a:off x="1288026" y="2644877"/>
            <a:ext cx="56732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following the figure shows the bar graph which shows the number of male and female candidates who bought the bikes.</a:t>
            </a:r>
          </a:p>
          <a:p>
            <a:r>
              <a:rPr lang="en-IN" dirty="0"/>
              <a:t>The plotting is done by taking the counts on y-axis and gender on x-axis.</a:t>
            </a:r>
          </a:p>
          <a:p>
            <a:r>
              <a:rPr lang="en-IN" dirty="0"/>
              <a:t>The labels are provided using </a:t>
            </a:r>
            <a:r>
              <a:rPr lang="en-IN" dirty="0" err="1"/>
              <a:t>xlabel</a:t>
            </a:r>
            <a:r>
              <a:rPr lang="en-IN" dirty="0"/>
              <a:t> and </a:t>
            </a:r>
            <a:r>
              <a:rPr lang="en-IN" dirty="0" err="1"/>
              <a:t>ylabel</a:t>
            </a:r>
            <a:r>
              <a:rPr lang="en-IN" dirty="0"/>
              <a:t>.</a:t>
            </a:r>
          </a:p>
          <a:p>
            <a:r>
              <a:rPr lang="en-IN" dirty="0"/>
              <a:t>Conclusion:</a:t>
            </a:r>
          </a:p>
          <a:p>
            <a:r>
              <a:rPr lang="en-IN" dirty="0"/>
              <a:t>The number of males and females who are using the bikes is almost same(males&gt;females) as per the </a:t>
            </a:r>
            <a:r>
              <a:rPr lang="en-IN" dirty="0" err="1"/>
              <a:t>data.The</a:t>
            </a:r>
            <a:r>
              <a:rPr lang="en-IN" dirty="0"/>
              <a:t> original may vary slightly.</a:t>
            </a:r>
          </a:p>
        </p:txBody>
      </p:sp>
    </p:spTree>
    <p:extLst>
      <p:ext uri="{BB962C8B-B14F-4D97-AF65-F5344CB8AC3E}">
        <p14:creationId xmlns:p14="http://schemas.microsoft.com/office/powerpoint/2010/main" val="202697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7437-1144-86EC-E789-5B7D9E7A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54311F-ACF3-D695-0884-07623F49D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9833" y="2377308"/>
            <a:ext cx="4154742" cy="35417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B355E9-F610-7F75-304F-2D2A108EF69E}"/>
              </a:ext>
            </a:extLst>
          </p:cNvPr>
          <p:cNvSpPr txBox="1"/>
          <p:nvPr/>
        </p:nvSpPr>
        <p:spPr>
          <a:xfrm>
            <a:off x="1002891" y="2448232"/>
            <a:ext cx="5958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following histogram shows the distribution of peoples age.</a:t>
            </a:r>
          </a:p>
          <a:p>
            <a:endParaRPr lang="en-IN" dirty="0"/>
          </a:p>
          <a:p>
            <a:r>
              <a:rPr lang="en-IN" dirty="0"/>
              <a:t>The following the histogram shows that the more number of people who are using the bikes are in the range of 30 to 50.</a:t>
            </a:r>
          </a:p>
          <a:p>
            <a:endParaRPr lang="en-IN" dirty="0"/>
          </a:p>
          <a:p>
            <a:r>
              <a:rPr lang="en-IN" dirty="0"/>
              <a:t>The graph shows the plot for ages in x-axis.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85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C3B2-02B7-807E-A90D-26C1F5C7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Bar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C50C8B-FBEF-5D1E-A615-4EDC24BB0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5725" y="2219992"/>
            <a:ext cx="4444653" cy="35417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2FAA5D-3030-80DC-876D-5AE0A69D77A4}"/>
              </a:ext>
            </a:extLst>
          </p:cNvPr>
          <p:cNvSpPr txBox="1"/>
          <p:nvPr/>
        </p:nvSpPr>
        <p:spPr>
          <a:xfrm>
            <a:off x="1141413" y="2497394"/>
            <a:ext cx="5436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bar graph here shows the relation between number of people and occupation.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people are mostly employed in the professional and then skilled manual.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minimum people are employed in the manual work.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6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93</TotalTime>
  <Words>374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Tw Cen MT</vt:lpstr>
      <vt:lpstr>Circuit</vt:lpstr>
      <vt:lpstr>BIKE BUYERS DATA ANALYSIS</vt:lpstr>
      <vt:lpstr>introduction</vt:lpstr>
      <vt:lpstr>Modules used</vt:lpstr>
      <vt:lpstr>ANALYSIS</vt:lpstr>
      <vt:lpstr>Visualization</vt:lpstr>
      <vt:lpstr>Functions used</vt:lpstr>
      <vt:lpstr>Bar graph</vt:lpstr>
      <vt:lpstr>Histogram</vt:lpstr>
      <vt:lpstr>Bar graph</vt:lpstr>
      <vt:lpstr>Conclusions</vt:lpstr>
      <vt:lpstr>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AYIRRAVU VENKATA MOHAN SAI</dc:creator>
  <cp:lastModifiedBy>AYIRRAVU VENKATA MOHAN SAI</cp:lastModifiedBy>
  <cp:revision>3</cp:revision>
  <dcterms:created xsi:type="dcterms:W3CDTF">2024-08-12T05:06:58Z</dcterms:created>
  <dcterms:modified xsi:type="dcterms:W3CDTF">2024-08-12T06:40:07Z</dcterms:modified>
</cp:coreProperties>
</file>