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4F7F5-A976-4667-ABA3-6DA8079EEA1E}" v="330" dt="2021-07-13T07:25:39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5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3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6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5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8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7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4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5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2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5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7/13/2021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1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0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>
            <a:normAutofit/>
          </a:bodyPr>
          <a:lstStyle/>
          <a:p>
            <a:pPr algn="r"/>
            <a:r>
              <a:rPr lang="en-US" sz="8800"/>
              <a:t>Hostel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Атанас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Манов</a:t>
            </a:r>
            <a:r>
              <a:rPr lang="en-US" sz="2400" dirty="0">
                <a:solidFill>
                  <a:srgbClr val="000000"/>
                </a:solidFill>
              </a:rPr>
              <a:t> &amp; </a:t>
            </a:r>
            <a:r>
              <a:rPr lang="en-US" sz="2400" dirty="0" err="1">
                <a:solidFill>
                  <a:srgbClr val="000000"/>
                </a:solidFill>
              </a:rPr>
              <a:t>Димитър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Георгиев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0F3FC4-9CD3-45FE-B2D8-E30C40A1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  <a:latin typeface="Rockwell Condensed"/>
              </a:rPr>
              <a:t>Съдържание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D643-4B8A-464E-98B2-B572ADDB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 err="1"/>
              <a:t>Участници</a:t>
            </a:r>
            <a:r>
              <a:rPr lang="en-US" dirty="0"/>
              <a:t>;</a:t>
            </a:r>
          </a:p>
          <a:p>
            <a:pPr>
              <a:buClr>
                <a:srgbClr val="9E3611"/>
              </a:buClr>
            </a:pPr>
            <a:r>
              <a:rPr lang="en-US" dirty="0" err="1"/>
              <a:t>Използвани</a:t>
            </a:r>
            <a:r>
              <a:rPr lang="en-US" dirty="0"/>
              <a:t> </a:t>
            </a:r>
            <a:r>
              <a:rPr lang="en-US" dirty="0" err="1"/>
              <a:t>приложения</a:t>
            </a:r>
            <a:r>
              <a:rPr lang="en-US" dirty="0"/>
              <a:t>;</a:t>
            </a:r>
          </a:p>
          <a:p>
            <a:pPr>
              <a:buClr>
                <a:srgbClr val="9E3611"/>
              </a:buClr>
            </a:pPr>
            <a:r>
              <a:rPr lang="en-US" dirty="0" err="1"/>
              <a:t>Информация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2875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B1A6-5CAF-498D-A0D0-DE48E79A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/>
              <a:t>Участници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B6F762-55AC-4288-9DF7-84C0C0CC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1. Атанас Манов 10г</a:t>
            </a:r>
          </a:p>
          <a:p>
            <a:pPr>
              <a:buClr>
                <a:srgbClr val="9E3611"/>
              </a:buClr>
            </a:pPr>
            <a:r>
              <a:rPr lang="en-US" sz="1800"/>
              <a:t>2. Димитър Георгиев 10г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3A598B-95AA-4C28-A0AF-883C878C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380" y="847514"/>
            <a:ext cx="2482540" cy="248254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F368932-75E5-4ACF-BA2C-D32DDE89E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946" y="3699445"/>
            <a:ext cx="2514560" cy="251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BDE4-D07E-4218-A3FC-B7AEF6FE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605396"/>
            <a:ext cx="4077067" cy="2377440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chemeClr val="tx1"/>
                </a:solidFill>
                <a:latin typeface="Rockwell Condensed"/>
              </a:rPr>
              <a:t>Приложения, които сме използвали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8E01D9-B763-427F-BB2E-279167AA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7" y="199629"/>
            <a:ext cx="2072691" cy="2072691"/>
          </a:xfrm>
          <a:custGeom>
            <a:avLst/>
            <a:gdLst>
              <a:gd name="connsiteX0" fmla="*/ 1036346 w 2072691"/>
              <a:gd name="connsiteY0" fmla="*/ 116589 h 2072691"/>
              <a:gd name="connsiteX1" fmla="*/ 1956103 w 2072691"/>
              <a:gd name="connsiteY1" fmla="*/ 1036346 h 2072691"/>
              <a:gd name="connsiteX2" fmla="*/ 1036346 w 2072691"/>
              <a:gd name="connsiteY2" fmla="*/ 1956103 h 2072691"/>
              <a:gd name="connsiteX3" fmla="*/ 116589 w 2072691"/>
              <a:gd name="connsiteY3" fmla="*/ 1036346 h 2072691"/>
              <a:gd name="connsiteX4" fmla="*/ 1036346 w 2072691"/>
              <a:gd name="connsiteY4" fmla="*/ 116589 h 2072691"/>
              <a:gd name="connsiteX5" fmla="*/ 1036346 w 2072691"/>
              <a:gd name="connsiteY5" fmla="*/ 90680 h 2072691"/>
              <a:gd name="connsiteX6" fmla="*/ 90680 w 2072691"/>
              <a:gd name="connsiteY6" fmla="*/ 1036346 h 2072691"/>
              <a:gd name="connsiteX7" fmla="*/ 1036346 w 2072691"/>
              <a:gd name="connsiteY7" fmla="*/ 1982011 h 2072691"/>
              <a:gd name="connsiteX8" fmla="*/ 1982011 w 2072691"/>
              <a:gd name="connsiteY8" fmla="*/ 1036346 h 2072691"/>
              <a:gd name="connsiteX9" fmla="*/ 1036346 w 2072691"/>
              <a:gd name="connsiteY9" fmla="*/ 90680 h 2072691"/>
              <a:gd name="connsiteX10" fmla="*/ 1036346 w 2072691"/>
              <a:gd name="connsiteY10" fmla="*/ 0 h 2072691"/>
              <a:gd name="connsiteX11" fmla="*/ 2072691 w 2072691"/>
              <a:gd name="connsiteY11" fmla="*/ 1036346 h 2072691"/>
              <a:gd name="connsiteX12" fmla="*/ 1036346 w 2072691"/>
              <a:gd name="connsiteY12" fmla="*/ 2072691 h 2072691"/>
              <a:gd name="connsiteX13" fmla="*/ 0 w 2072691"/>
              <a:gd name="connsiteY13" fmla="*/ 1036346 h 2072691"/>
              <a:gd name="connsiteX14" fmla="*/ 1036346 w 2072691"/>
              <a:gd name="connsiteY14" fmla="*/ 0 h 207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72691" h="2072691">
                <a:moveTo>
                  <a:pt x="1036346" y="116589"/>
                </a:moveTo>
                <a:cubicBezTo>
                  <a:pt x="1544313" y="116589"/>
                  <a:pt x="1956103" y="528378"/>
                  <a:pt x="1956103" y="1036346"/>
                </a:cubicBezTo>
                <a:cubicBezTo>
                  <a:pt x="1956103" y="1544313"/>
                  <a:pt x="1544313" y="1956103"/>
                  <a:pt x="1036346" y="1956103"/>
                </a:cubicBezTo>
                <a:cubicBezTo>
                  <a:pt x="528378" y="1956103"/>
                  <a:pt x="116589" y="1544313"/>
                  <a:pt x="116589" y="1036346"/>
                </a:cubicBezTo>
                <a:cubicBezTo>
                  <a:pt x="116589" y="528378"/>
                  <a:pt x="528378" y="116589"/>
                  <a:pt x="1036346" y="116589"/>
                </a:cubicBezTo>
                <a:close/>
                <a:moveTo>
                  <a:pt x="1036346" y="90680"/>
                </a:moveTo>
                <a:cubicBezTo>
                  <a:pt x="514070" y="90680"/>
                  <a:pt x="90680" y="514069"/>
                  <a:pt x="90680" y="1036346"/>
                </a:cubicBezTo>
                <a:cubicBezTo>
                  <a:pt x="90680" y="1558622"/>
                  <a:pt x="514070" y="1982011"/>
                  <a:pt x="1036346" y="1982011"/>
                </a:cubicBezTo>
                <a:cubicBezTo>
                  <a:pt x="1558622" y="1982011"/>
                  <a:pt x="1982011" y="1558622"/>
                  <a:pt x="1982011" y="1036346"/>
                </a:cubicBezTo>
                <a:cubicBezTo>
                  <a:pt x="1982011" y="514069"/>
                  <a:pt x="1558622" y="90680"/>
                  <a:pt x="1036346" y="90680"/>
                </a:cubicBezTo>
                <a:close/>
                <a:moveTo>
                  <a:pt x="1036346" y="0"/>
                </a:moveTo>
                <a:cubicBezTo>
                  <a:pt x="1608704" y="0"/>
                  <a:pt x="2072691" y="463987"/>
                  <a:pt x="2072691" y="1036346"/>
                </a:cubicBezTo>
                <a:cubicBezTo>
                  <a:pt x="2072691" y="1608704"/>
                  <a:pt x="1608704" y="2072691"/>
                  <a:pt x="1036346" y="2072691"/>
                </a:cubicBezTo>
                <a:cubicBezTo>
                  <a:pt x="463988" y="2072691"/>
                  <a:pt x="0" y="1608704"/>
                  <a:pt x="0" y="1036346"/>
                </a:cubicBezTo>
                <a:cubicBezTo>
                  <a:pt x="0" y="463987"/>
                  <a:pt x="463988" y="0"/>
                  <a:pt x="103634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C0728D70-7AD9-445A-9CB7-D5A73131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73" y="656528"/>
            <a:ext cx="1099215" cy="1099215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ED7C9C7-CAAE-4F26-AAF9-BA98EE99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28" y="6686296"/>
            <a:ext cx="4077066" cy="307238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7817A2C-442E-45AB-8074-E9C0FF840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5676" y="0"/>
            <a:ext cx="4096324" cy="3511487"/>
          </a:xfrm>
          <a:custGeom>
            <a:avLst/>
            <a:gdLst>
              <a:gd name="connsiteX0" fmla="*/ 587798 w 4096324"/>
              <a:gd name="connsiteY0" fmla="*/ 0 h 3511487"/>
              <a:gd name="connsiteX1" fmla="*/ 4096324 w 4096324"/>
              <a:gd name="connsiteY1" fmla="*/ 0 h 3511487"/>
              <a:gd name="connsiteX2" fmla="*/ 4096324 w 4096324"/>
              <a:gd name="connsiteY2" fmla="*/ 2389464 h 3511487"/>
              <a:gd name="connsiteX3" fmla="*/ 4037670 w 4096324"/>
              <a:gd name="connsiteY3" fmla="*/ 2467901 h 3511487"/>
              <a:gd name="connsiteX4" fmla="*/ 2396474 w 4096324"/>
              <a:gd name="connsiteY4" fmla="*/ 3241884 h 3511487"/>
              <a:gd name="connsiteX5" fmla="*/ 269603 w 4096324"/>
              <a:gd name="connsiteY5" fmla="*/ 1115014 h 3511487"/>
              <a:gd name="connsiteX6" fmla="*/ 526305 w 4096324"/>
              <a:gd name="connsiteY6" fmla="*/ 101221 h 3511487"/>
              <a:gd name="connsiteX7" fmla="*/ 276096 w 4096324"/>
              <a:gd name="connsiteY7" fmla="*/ 0 h 3511487"/>
              <a:gd name="connsiteX8" fmla="*/ 517769 w 4096324"/>
              <a:gd name="connsiteY8" fmla="*/ 0 h 3511487"/>
              <a:gd name="connsiteX9" fmla="*/ 473625 w 4096324"/>
              <a:gd name="connsiteY9" fmla="*/ 72664 h 3511487"/>
              <a:gd name="connsiteX10" fmla="*/ 209692 w 4096324"/>
              <a:gd name="connsiteY10" fmla="*/ 1115014 h 3511487"/>
              <a:gd name="connsiteX11" fmla="*/ 2396474 w 4096324"/>
              <a:gd name="connsiteY11" fmla="*/ 3301796 h 3511487"/>
              <a:gd name="connsiteX12" fmla="*/ 4083901 w 4096324"/>
              <a:gd name="connsiteY12" fmla="*/ 2506010 h 3511487"/>
              <a:gd name="connsiteX13" fmla="*/ 4096324 w 4096324"/>
              <a:gd name="connsiteY13" fmla="*/ 2489397 h 3511487"/>
              <a:gd name="connsiteX14" fmla="*/ 4096324 w 4096324"/>
              <a:gd name="connsiteY14" fmla="*/ 2803759 h 3511487"/>
              <a:gd name="connsiteX15" fmla="*/ 4091036 w 4096324"/>
              <a:gd name="connsiteY15" fmla="*/ 2809577 h 3511487"/>
              <a:gd name="connsiteX16" fmla="*/ 2396474 w 4096324"/>
              <a:gd name="connsiteY16" fmla="*/ 3511487 h 3511487"/>
              <a:gd name="connsiteX17" fmla="*/ 0 w 4096324"/>
              <a:gd name="connsiteY17" fmla="*/ 1115014 h 3511487"/>
              <a:gd name="connsiteX18" fmla="*/ 188327 w 4096324"/>
              <a:gd name="connsiteY18" fmla="*/ 182198 h 351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96324" h="3511487">
                <a:moveTo>
                  <a:pt x="587798" y="0"/>
                </a:moveTo>
                <a:lnTo>
                  <a:pt x="4096324" y="0"/>
                </a:lnTo>
                <a:lnTo>
                  <a:pt x="4096324" y="2389464"/>
                </a:lnTo>
                <a:lnTo>
                  <a:pt x="4037670" y="2467901"/>
                </a:lnTo>
                <a:cubicBezTo>
                  <a:pt x="3647571" y="2940592"/>
                  <a:pt x="3057207" y="3241884"/>
                  <a:pt x="2396474" y="3241884"/>
                </a:cubicBezTo>
                <a:cubicBezTo>
                  <a:pt x="1221836" y="3241884"/>
                  <a:pt x="269603" y="2289651"/>
                  <a:pt x="269603" y="1115014"/>
                </a:cubicBezTo>
                <a:cubicBezTo>
                  <a:pt x="269603" y="747940"/>
                  <a:pt x="362595" y="402585"/>
                  <a:pt x="526305" y="101221"/>
                </a:cubicBezTo>
                <a:close/>
                <a:moveTo>
                  <a:pt x="276096" y="0"/>
                </a:moveTo>
                <a:lnTo>
                  <a:pt x="517769" y="0"/>
                </a:lnTo>
                <a:lnTo>
                  <a:pt x="473625" y="72664"/>
                </a:lnTo>
                <a:cubicBezTo>
                  <a:pt x="305303" y="382516"/>
                  <a:pt x="209692" y="737600"/>
                  <a:pt x="209692" y="1115014"/>
                </a:cubicBezTo>
                <a:cubicBezTo>
                  <a:pt x="209692" y="2322740"/>
                  <a:pt x="1188748" y="3301796"/>
                  <a:pt x="2396474" y="3301796"/>
                </a:cubicBezTo>
                <a:cubicBezTo>
                  <a:pt x="3075820" y="3301796"/>
                  <a:pt x="3682813" y="2992016"/>
                  <a:pt x="4083901" y="2506010"/>
                </a:cubicBezTo>
                <a:lnTo>
                  <a:pt x="4096324" y="2489397"/>
                </a:lnTo>
                <a:lnTo>
                  <a:pt x="4096324" y="2803759"/>
                </a:lnTo>
                <a:lnTo>
                  <a:pt x="4091036" y="2809577"/>
                </a:lnTo>
                <a:cubicBezTo>
                  <a:pt x="3657360" y="3243253"/>
                  <a:pt x="3058242" y="3511487"/>
                  <a:pt x="2396474" y="3511487"/>
                </a:cubicBezTo>
                <a:cubicBezTo>
                  <a:pt x="1072937" y="3511487"/>
                  <a:pt x="0" y="2438550"/>
                  <a:pt x="0" y="1115014"/>
                </a:cubicBezTo>
                <a:cubicBezTo>
                  <a:pt x="0" y="784130"/>
                  <a:pt x="67059" y="468908"/>
                  <a:pt x="188327" y="18219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A1191BB5-5F6F-46DF-8BAD-7238B8D24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749" y="555143"/>
            <a:ext cx="2737456" cy="171091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31847AF-FADA-41FD-8347-0A5AF3106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5725" y="2528773"/>
            <a:ext cx="3118638" cy="3118638"/>
          </a:xfrm>
          <a:custGeom>
            <a:avLst/>
            <a:gdLst>
              <a:gd name="connsiteX0" fmla="*/ 1559319 w 3118638"/>
              <a:gd name="connsiteY0" fmla="*/ 175423 h 3118638"/>
              <a:gd name="connsiteX1" fmla="*/ 2943215 w 3118638"/>
              <a:gd name="connsiteY1" fmla="*/ 1559319 h 3118638"/>
              <a:gd name="connsiteX2" fmla="*/ 1559319 w 3118638"/>
              <a:gd name="connsiteY2" fmla="*/ 2943215 h 3118638"/>
              <a:gd name="connsiteX3" fmla="*/ 175423 w 3118638"/>
              <a:gd name="connsiteY3" fmla="*/ 1559319 h 3118638"/>
              <a:gd name="connsiteX4" fmla="*/ 1559319 w 3118638"/>
              <a:gd name="connsiteY4" fmla="*/ 175423 h 3118638"/>
              <a:gd name="connsiteX5" fmla="*/ 1559319 w 3118638"/>
              <a:gd name="connsiteY5" fmla="*/ 136440 h 3118638"/>
              <a:gd name="connsiteX6" fmla="*/ 136441 w 3118638"/>
              <a:gd name="connsiteY6" fmla="*/ 1559319 h 3118638"/>
              <a:gd name="connsiteX7" fmla="*/ 1559319 w 3118638"/>
              <a:gd name="connsiteY7" fmla="*/ 2982198 h 3118638"/>
              <a:gd name="connsiteX8" fmla="*/ 2982198 w 3118638"/>
              <a:gd name="connsiteY8" fmla="*/ 1559319 h 3118638"/>
              <a:gd name="connsiteX9" fmla="*/ 1559319 w 3118638"/>
              <a:gd name="connsiteY9" fmla="*/ 136440 h 3118638"/>
              <a:gd name="connsiteX10" fmla="*/ 1559319 w 3118638"/>
              <a:gd name="connsiteY10" fmla="*/ 0 h 3118638"/>
              <a:gd name="connsiteX11" fmla="*/ 3118638 w 3118638"/>
              <a:gd name="connsiteY11" fmla="*/ 1559319 h 3118638"/>
              <a:gd name="connsiteX12" fmla="*/ 1559319 w 3118638"/>
              <a:gd name="connsiteY12" fmla="*/ 3118638 h 3118638"/>
              <a:gd name="connsiteX13" fmla="*/ 0 w 3118638"/>
              <a:gd name="connsiteY13" fmla="*/ 1559319 h 3118638"/>
              <a:gd name="connsiteX14" fmla="*/ 1559319 w 3118638"/>
              <a:gd name="connsiteY14" fmla="*/ 0 h 311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8638" h="3118638">
                <a:moveTo>
                  <a:pt x="1559319" y="175423"/>
                </a:moveTo>
                <a:cubicBezTo>
                  <a:pt x="2323623" y="175423"/>
                  <a:pt x="2943215" y="795015"/>
                  <a:pt x="2943215" y="1559319"/>
                </a:cubicBezTo>
                <a:cubicBezTo>
                  <a:pt x="2943215" y="2323623"/>
                  <a:pt x="2323623" y="2943215"/>
                  <a:pt x="1559319" y="2943215"/>
                </a:cubicBezTo>
                <a:cubicBezTo>
                  <a:pt x="795015" y="2943215"/>
                  <a:pt x="175423" y="2323623"/>
                  <a:pt x="175423" y="1559319"/>
                </a:cubicBezTo>
                <a:cubicBezTo>
                  <a:pt x="175423" y="795015"/>
                  <a:pt x="795015" y="175423"/>
                  <a:pt x="1559319" y="175423"/>
                </a:cubicBezTo>
                <a:close/>
                <a:moveTo>
                  <a:pt x="1559319" y="136440"/>
                </a:moveTo>
                <a:cubicBezTo>
                  <a:pt x="773486" y="136440"/>
                  <a:pt x="136441" y="773486"/>
                  <a:pt x="136441" y="1559319"/>
                </a:cubicBezTo>
                <a:cubicBezTo>
                  <a:pt x="136441" y="2345154"/>
                  <a:pt x="773486" y="2982198"/>
                  <a:pt x="1559319" y="2982198"/>
                </a:cubicBezTo>
                <a:cubicBezTo>
                  <a:pt x="2345154" y="2982198"/>
                  <a:pt x="2982198" y="2345154"/>
                  <a:pt x="2982198" y="1559319"/>
                </a:cubicBezTo>
                <a:cubicBezTo>
                  <a:pt x="2982198" y="773486"/>
                  <a:pt x="2345154" y="136440"/>
                  <a:pt x="1559319" y="136440"/>
                </a:cubicBezTo>
                <a:close/>
                <a:moveTo>
                  <a:pt x="1559319" y="0"/>
                </a:moveTo>
                <a:cubicBezTo>
                  <a:pt x="2420508" y="0"/>
                  <a:pt x="3118638" y="698131"/>
                  <a:pt x="3118638" y="1559319"/>
                </a:cubicBezTo>
                <a:cubicBezTo>
                  <a:pt x="3118638" y="2420508"/>
                  <a:pt x="2420508" y="3118638"/>
                  <a:pt x="1559319" y="3118638"/>
                </a:cubicBezTo>
                <a:cubicBezTo>
                  <a:pt x="698131" y="3118638"/>
                  <a:pt x="0" y="2420508"/>
                  <a:pt x="0" y="1559319"/>
                </a:cubicBezTo>
                <a:cubicBezTo>
                  <a:pt x="0" y="698131"/>
                  <a:pt x="698131" y="0"/>
                  <a:pt x="155931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F9A0E643-B5CB-4B3C-8499-D460FB177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194" y="3283759"/>
            <a:ext cx="1431712" cy="160866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C3799FC-B9F3-483C-8BB1-B6745402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5493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9AD0B6-DB21-422F-AE46-79137907C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11E7789-3D37-48F1-AED4-B4D26DECE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FB259F8-8256-44FF-8B52-835A8A3E3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7048" y="3872875"/>
            <a:ext cx="3374952" cy="2985125"/>
          </a:xfrm>
          <a:custGeom>
            <a:avLst/>
            <a:gdLst>
              <a:gd name="connsiteX0" fmla="*/ 2058951 w 3374952"/>
              <a:gd name="connsiteY0" fmla="*/ 231632 h 2985125"/>
              <a:gd name="connsiteX1" fmla="*/ 3351060 w 3374952"/>
              <a:gd name="connsiteY1" fmla="*/ 766842 h 2985125"/>
              <a:gd name="connsiteX2" fmla="*/ 3374952 w 3374952"/>
              <a:gd name="connsiteY2" fmla="*/ 793129 h 2985125"/>
              <a:gd name="connsiteX3" fmla="*/ 3374952 w 3374952"/>
              <a:gd name="connsiteY3" fmla="*/ 2985125 h 2985125"/>
              <a:gd name="connsiteX4" fmla="*/ 485693 w 3374952"/>
              <a:gd name="connsiteY4" fmla="*/ 2985125 h 2985125"/>
              <a:gd name="connsiteX5" fmla="*/ 452180 w 3374952"/>
              <a:gd name="connsiteY5" fmla="*/ 2929960 h 2985125"/>
              <a:gd name="connsiteX6" fmla="*/ 231632 w 3374952"/>
              <a:gd name="connsiteY6" fmla="*/ 2058951 h 2985125"/>
              <a:gd name="connsiteX7" fmla="*/ 2058951 w 3374952"/>
              <a:gd name="connsiteY7" fmla="*/ 231632 h 2985125"/>
              <a:gd name="connsiteX8" fmla="*/ 2058951 w 3374952"/>
              <a:gd name="connsiteY8" fmla="*/ 0 h 2985125"/>
              <a:gd name="connsiteX9" fmla="*/ 3368635 w 3374952"/>
              <a:gd name="connsiteY9" fmla="*/ 470164 h 2985125"/>
              <a:gd name="connsiteX10" fmla="*/ 3374952 w 3374952"/>
              <a:gd name="connsiteY10" fmla="*/ 475905 h 2985125"/>
              <a:gd name="connsiteX11" fmla="*/ 3374952 w 3374952"/>
              <a:gd name="connsiteY11" fmla="*/ 719078 h 2985125"/>
              <a:gd name="connsiteX12" fmla="*/ 3254038 w 3374952"/>
              <a:gd name="connsiteY12" fmla="*/ 609184 h 2985125"/>
              <a:gd name="connsiteX13" fmla="*/ 2058951 w 3374952"/>
              <a:gd name="connsiteY13" fmla="*/ 180158 h 2985125"/>
              <a:gd name="connsiteX14" fmla="*/ 180158 w 3374952"/>
              <a:gd name="connsiteY14" fmla="*/ 2058951 h 2985125"/>
              <a:gd name="connsiteX15" fmla="*/ 406918 w 3374952"/>
              <a:gd name="connsiteY15" fmla="*/ 2954496 h 2985125"/>
              <a:gd name="connsiteX16" fmla="*/ 425526 w 3374952"/>
              <a:gd name="connsiteY16" fmla="*/ 2985125 h 2985125"/>
              <a:gd name="connsiteX17" fmla="*/ 221891 w 3374952"/>
              <a:gd name="connsiteY17" fmla="*/ 2985125 h 2985125"/>
              <a:gd name="connsiteX18" fmla="*/ 161803 w 3374952"/>
              <a:gd name="connsiteY18" fmla="*/ 2860388 h 2985125"/>
              <a:gd name="connsiteX19" fmla="*/ 0 w 3374952"/>
              <a:gd name="connsiteY19" fmla="*/ 2058951 h 2985125"/>
              <a:gd name="connsiteX20" fmla="*/ 2058951 w 3374952"/>
              <a:gd name="connsiteY20" fmla="*/ 0 h 298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74952" h="2985125">
                <a:moveTo>
                  <a:pt x="2058951" y="231632"/>
                </a:moveTo>
                <a:cubicBezTo>
                  <a:pt x="2563551" y="231632"/>
                  <a:pt x="3020381" y="436162"/>
                  <a:pt x="3351060" y="766842"/>
                </a:cubicBezTo>
                <a:lnTo>
                  <a:pt x="3374952" y="793129"/>
                </a:lnTo>
                <a:lnTo>
                  <a:pt x="3374952" y="2985125"/>
                </a:lnTo>
                <a:lnTo>
                  <a:pt x="485693" y="2985125"/>
                </a:lnTo>
                <a:lnTo>
                  <a:pt x="452180" y="2929960"/>
                </a:lnTo>
                <a:cubicBezTo>
                  <a:pt x="311527" y="2671041"/>
                  <a:pt x="231632" y="2374326"/>
                  <a:pt x="231632" y="2058951"/>
                </a:cubicBezTo>
                <a:cubicBezTo>
                  <a:pt x="231632" y="1049751"/>
                  <a:pt x="1049751" y="231632"/>
                  <a:pt x="2058951" y="231632"/>
                </a:cubicBezTo>
                <a:close/>
                <a:moveTo>
                  <a:pt x="2058951" y="0"/>
                </a:moveTo>
                <a:cubicBezTo>
                  <a:pt x="2556445" y="0"/>
                  <a:pt x="3012727" y="176443"/>
                  <a:pt x="3368635" y="470164"/>
                </a:cubicBezTo>
                <a:lnTo>
                  <a:pt x="3374952" y="475905"/>
                </a:lnTo>
                <a:lnTo>
                  <a:pt x="3374952" y="719078"/>
                </a:lnTo>
                <a:lnTo>
                  <a:pt x="3254038" y="609184"/>
                </a:lnTo>
                <a:cubicBezTo>
                  <a:pt x="2929272" y="341163"/>
                  <a:pt x="2512914" y="180158"/>
                  <a:pt x="2058951" y="180158"/>
                </a:cubicBezTo>
                <a:cubicBezTo>
                  <a:pt x="1021323" y="180158"/>
                  <a:pt x="180158" y="1021323"/>
                  <a:pt x="180158" y="2058951"/>
                </a:cubicBezTo>
                <a:cubicBezTo>
                  <a:pt x="180158" y="2383210"/>
                  <a:pt x="262303" y="2688283"/>
                  <a:pt x="406918" y="2954496"/>
                </a:cubicBezTo>
                <a:lnTo>
                  <a:pt x="425526" y="2985125"/>
                </a:lnTo>
                <a:lnTo>
                  <a:pt x="221891" y="2985125"/>
                </a:lnTo>
                <a:lnTo>
                  <a:pt x="161803" y="2860388"/>
                </a:lnTo>
                <a:cubicBezTo>
                  <a:pt x="57614" y="2614059"/>
                  <a:pt x="0" y="2343233"/>
                  <a:pt x="0" y="2058951"/>
                </a:cubicBezTo>
                <a:cubicBezTo>
                  <a:pt x="0" y="921823"/>
                  <a:pt x="921823" y="0"/>
                  <a:pt x="205895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8" descr="Icon&#10;&#10;Description automatically generated">
            <a:extLst>
              <a:ext uri="{FF2B5EF4-FFF2-40B4-BE49-F238E27FC236}">
                <a16:creationId xmlns:a16="http://schemas.microsoft.com/office/drawing/2014/main" id="{0A4EAD03-4B84-47EE-B75F-FD6E25693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3476" y="4636008"/>
            <a:ext cx="1948343" cy="19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55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832B50B-A3E3-4E3C-BF7D-6132842E7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B2065-90B6-4731-A064-85FE46F1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 sz="3800" err="1"/>
              <a:t>Информация</a:t>
            </a:r>
            <a:r>
              <a:rPr lang="en-US" sz="3800"/>
              <a:t>, </a:t>
            </a:r>
            <a:r>
              <a:rPr lang="en-US" sz="3800" err="1"/>
              <a:t>относно</a:t>
            </a:r>
            <a:r>
              <a:rPr lang="en-US" sz="3800"/>
              <a:t> </a:t>
            </a:r>
            <a:r>
              <a:rPr lang="en-US" sz="3800" err="1"/>
              <a:t>проекта</a:t>
            </a:r>
            <a:endParaRPr lang="en-US" sz="3800" err="1">
              <a:latin typeface="Rockwell Condensed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A50E79-88BF-4299-9481-EC7208CB6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3753" y="6731577"/>
            <a:ext cx="4699221" cy="1767141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0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9CDF-0DE0-4732-B1E6-71C61BA2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480" y="4511898"/>
            <a:ext cx="6156790" cy="160934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Благодаря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вниманието</a:t>
            </a:r>
            <a:r>
              <a:rPr lang="en-US" dirty="0"/>
              <a:t>!</a:t>
            </a:r>
            <a:endParaRPr lang="en-US" dirty="0">
              <a:latin typeface="Rockwell Condensed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A14DA36-D512-4C65-AEC6-F74208EAD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478" y="643468"/>
            <a:ext cx="6914380" cy="3457190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EA54821-4F01-4B52-AA97-FA416DDCA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2718" y="1651433"/>
            <a:ext cx="3703321" cy="1609345"/>
          </a:xfrm>
        </p:spPr>
        <p:txBody>
          <a:bodyPr anchor="ctr">
            <a:normAutofit/>
          </a:bodyPr>
          <a:lstStyle/>
          <a:p>
            <a:endParaRPr lang="en-US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Wood Type</vt:lpstr>
      <vt:lpstr>Hostel Project</vt:lpstr>
      <vt:lpstr>Съдържание</vt:lpstr>
      <vt:lpstr>Участници</vt:lpstr>
      <vt:lpstr>Приложения, които сме използвали</vt:lpstr>
      <vt:lpstr>Информация, относно проекта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</cp:revision>
  <dcterms:created xsi:type="dcterms:W3CDTF">2021-07-13T07:03:14Z</dcterms:created>
  <dcterms:modified xsi:type="dcterms:W3CDTF">2021-07-13T09:58:08Z</dcterms:modified>
</cp:coreProperties>
</file>