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0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8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8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2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0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6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4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0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1AC11-C505-4779-972B-905B340A1123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9817A-754A-4636-A4FA-430865CB1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4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229" y="694752"/>
            <a:ext cx="3276600" cy="5943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11430" y="3576551"/>
            <a:ext cx="1735442" cy="9372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84327" y="3782291"/>
            <a:ext cx="154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tossAPI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활용하여 결제를 진행시킨다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449266" y="3782291"/>
            <a:ext cx="1735442" cy="9372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80652" y="3886192"/>
            <a:ext cx="158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Radiobox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사용해서 결제수단을 </a:t>
            </a:r>
            <a:r>
              <a:rPr lang="ko-KR" altLang="en-US" sz="1200" dirty="0" err="1" smtClean="0"/>
              <a:t>선택할수</a:t>
            </a:r>
            <a:r>
              <a:rPr lang="ko-KR" altLang="en-US" sz="1200" dirty="0" smtClean="0"/>
              <a:t> 있게 한다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638842" y="5489521"/>
            <a:ext cx="1735442" cy="9372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08541" y="5646660"/>
            <a:ext cx="159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약관정보로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갈수있는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링크연동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2307008" y="5456295"/>
            <a:ext cx="1735442" cy="11352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49852" y="5472674"/>
            <a:ext cx="1562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버튼을 누르면 결제가 진행된다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버튼에 총 결제금액이 표기된다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184708" y="3965171"/>
            <a:ext cx="1852805" cy="8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>
            <a:off x="7431578" y="2543695"/>
            <a:ext cx="2103120" cy="142978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042450" y="6327019"/>
            <a:ext cx="1110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822276" y="5910349"/>
            <a:ext cx="6982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01" y="1991564"/>
            <a:ext cx="2298643" cy="13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2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2023-08-29T05:18:38Z</dcterms:created>
  <dcterms:modified xsi:type="dcterms:W3CDTF">2023-08-29T07:22:53Z</dcterms:modified>
</cp:coreProperties>
</file>