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63" r:id="rId5"/>
    <p:sldId id="268" r:id="rId6"/>
    <p:sldId id="259" r:id="rId7"/>
    <p:sldId id="267" r:id="rId8"/>
    <p:sldId id="269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68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5T15:18:17.2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&lt;input&gt;</a:t>
          </a:r>
          <a:endParaRPr 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유저가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E11DBD-E9B5-4BCF-A56C-7AAE26CE30DC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직접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B43D5B-12E9-44B1-B818-4B50F6AD3C0A}" type="parTrans" cxnId="{5E0737F0-6DE4-4885-BC59-82E10D617E5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9BDEDB-415B-4AB3-B964-E819D0C56DBB}" type="sibTrans" cxnId="{5E0737F0-6DE4-4885-BC59-82E10D617E5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범위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지정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858887" y="1114669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733980" y="1486695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&lt;input&gt;</a:t>
          </a:r>
          <a:endParaRPr lang="en-US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33980" y="1486695"/>
        <a:ext cx="1124112" cy="985350"/>
      </dsp:txXfrm>
    </dsp:sp>
    <dsp:sp modelId="{B746139E-4627-4CCC-9299-5653D77ED24D}">
      <dsp:nvSpPr>
        <dsp:cNvPr id="0" name=""/>
        <dsp:cNvSpPr/>
      </dsp:nvSpPr>
      <dsp:spPr>
        <a:xfrm>
          <a:off x="1645995" y="1023001"/>
          <a:ext cx="212096" cy="212096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35020" y="774143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110112" y="1146170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유저가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10112" y="1146170"/>
        <a:ext cx="1124112" cy="985350"/>
      </dsp:txXfrm>
    </dsp:sp>
    <dsp:sp modelId="{F6F2BEFC-1674-4E8D-98FF-DE4432BB887C}">
      <dsp:nvSpPr>
        <dsp:cNvPr id="0" name=""/>
        <dsp:cNvSpPr/>
      </dsp:nvSpPr>
      <dsp:spPr>
        <a:xfrm>
          <a:off x="3022128" y="682475"/>
          <a:ext cx="212096" cy="21209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3611153" y="433618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486245" y="805644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직접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6245" y="805644"/>
        <a:ext cx="1124112" cy="985350"/>
      </dsp:txXfrm>
    </dsp:sp>
    <dsp:sp modelId="{D5E82CFA-3F05-41CB-A66C-3A904CCE06CE}">
      <dsp:nvSpPr>
        <dsp:cNvPr id="0" name=""/>
        <dsp:cNvSpPr/>
      </dsp:nvSpPr>
      <dsp:spPr>
        <a:xfrm>
          <a:off x="4398261" y="341950"/>
          <a:ext cx="212096" cy="212096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4987286" y="93092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4862378" y="465119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범위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862378" y="465119"/>
        <a:ext cx="1124112" cy="985350"/>
      </dsp:txXfrm>
    </dsp:sp>
    <dsp:sp modelId="{F62C0D9F-BF11-4D63-A28B-80FA21343A28}">
      <dsp:nvSpPr>
        <dsp:cNvPr id="0" name=""/>
        <dsp:cNvSpPr/>
      </dsp:nvSpPr>
      <dsp:spPr>
        <a:xfrm>
          <a:off x="5774394" y="1424"/>
          <a:ext cx="212096" cy="212096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6363419" y="-247432"/>
          <a:ext cx="748286" cy="1245132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6238511" y="124593"/>
          <a:ext cx="1124112" cy="98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지정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238511" y="124593"/>
        <a:ext cx="1124112" cy="985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2023-06-16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오늘 저는 여러분들께 이 프로젝트 기간 동안의 저의 결과물과 그 과정을 공유하려 합니다</a:t>
            </a:r>
            <a:r>
              <a:rPr lang="en-US" altLang="ko-KR" noProof="0" dirty="0" smtClean="0"/>
              <a:t>.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아이엄마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유난히 </a:t>
            </a:r>
            <a:r>
              <a:rPr lang="ko-KR" altLang="en-US" dirty="0" err="1" smtClean="0"/>
              <a:t>교육쪽</a:t>
            </a:r>
            <a:r>
              <a:rPr lang="ko-KR" altLang="en-US" dirty="0" smtClean="0"/>
              <a:t> 관심이 많음</a:t>
            </a:r>
            <a:endParaRPr lang="en-US" altLang="ko-KR" dirty="0" smtClean="0"/>
          </a:p>
          <a:p>
            <a:r>
              <a:rPr lang="ko-KR" altLang="en-US" dirty="0" smtClean="0"/>
              <a:t>어차피 </a:t>
            </a:r>
            <a:r>
              <a:rPr lang="ko-KR" altLang="en-US" dirty="0" err="1" smtClean="0"/>
              <a:t>만들꺼</a:t>
            </a:r>
            <a:r>
              <a:rPr lang="ko-KR" altLang="en-US" dirty="0" smtClean="0"/>
              <a:t> 좀더 유익한 게임을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어린이를 위한 수학이 가미된 </a:t>
            </a:r>
            <a:r>
              <a:rPr lang="ko-KR" altLang="en-US" dirty="0" err="1" smtClean="0"/>
              <a:t>슈팅게임을</a:t>
            </a:r>
            <a:r>
              <a:rPr lang="ko-KR" altLang="en-US" dirty="0" smtClean="0"/>
              <a:t> 만들어보자 해서 </a:t>
            </a:r>
            <a:r>
              <a:rPr lang="ko-KR" altLang="en-US" dirty="0" err="1" smtClean="0"/>
              <a:t>구상하게됨</a:t>
            </a:r>
            <a:endParaRPr lang="en-US" altLang="ko-KR" dirty="0" smtClean="0"/>
          </a:p>
          <a:p>
            <a:r>
              <a:rPr lang="ko-KR" altLang="en-US" dirty="0" smtClean="0"/>
              <a:t>윈도우에서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41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배우지는 않았지만 </a:t>
            </a:r>
            <a:r>
              <a:rPr lang="en-US" altLang="ko-KR" noProof="0" dirty="0" smtClean="0"/>
              <a:t>W3cschool</a:t>
            </a:r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뒤져서  사운드 추가나 </a:t>
            </a:r>
            <a:r>
              <a:rPr lang="ko-KR" altLang="en-US" baseline="0" noProof="0" dirty="0" err="1" smtClean="0"/>
              <a:t>제이쿼리를</a:t>
            </a:r>
            <a:r>
              <a:rPr lang="ko-KR" altLang="en-US" baseline="0" noProof="0" dirty="0" smtClean="0"/>
              <a:t> 사용해 </a:t>
            </a:r>
            <a:r>
              <a:rPr lang="ko-KR" altLang="en-US" baseline="0" noProof="0" dirty="0" err="1" smtClean="0"/>
              <a:t>애니매에션</a:t>
            </a:r>
            <a:r>
              <a:rPr lang="ko-KR" altLang="en-US" baseline="0" noProof="0" dirty="0" smtClean="0"/>
              <a:t> 추가 도전하기로 계획을 했습니다</a:t>
            </a:r>
            <a:r>
              <a:rPr lang="en-US" altLang="ko-KR" baseline="0" noProof="0" dirty="0" smtClean="0"/>
              <a:t>. </a:t>
            </a:r>
          </a:p>
          <a:p>
            <a:pPr rtl="0"/>
            <a:r>
              <a:rPr lang="ko-KR" altLang="en-US" baseline="0" noProof="0" dirty="0" err="1" smtClean="0"/>
              <a:t>누구나다</a:t>
            </a:r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그럴듯한 계획은 가지고 있죠</a:t>
            </a:r>
            <a:r>
              <a:rPr lang="en-US" altLang="ko-KR" baseline="0" noProof="0" dirty="0" smtClean="0"/>
              <a:t>…….</a:t>
            </a:r>
          </a:p>
          <a:p>
            <a:pPr rtl="0"/>
            <a:endParaRPr lang="en-US" altLang="ko-KR" baseline="0" noProof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26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 err="1" smtClean="0"/>
              <a:t>계획되로</a:t>
            </a:r>
            <a:r>
              <a:rPr lang="ko-KR" altLang="en-US" noProof="0" dirty="0" smtClean="0"/>
              <a:t> 되는듯 했으나</a:t>
            </a:r>
            <a:r>
              <a:rPr lang="en-US" altLang="ko-KR" noProof="0" dirty="0" smtClean="0"/>
              <a:t>.</a:t>
            </a:r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랜덤으로 보기생성하는 중에 겹치는 숫자들이 나오기 시작했고</a:t>
            </a:r>
            <a:r>
              <a:rPr lang="en-US" altLang="ko-KR" baseline="0" noProof="0" dirty="0" smtClean="0"/>
              <a:t>,  </a:t>
            </a:r>
            <a:r>
              <a:rPr lang="ko-KR" altLang="en-US" baseline="0" noProof="0" dirty="0" smtClean="0"/>
              <a:t>그 숫자들이 </a:t>
            </a:r>
            <a:r>
              <a:rPr lang="ko-KR" altLang="en-US" baseline="0" noProof="0" dirty="0" err="1" smtClean="0"/>
              <a:t>안겹치게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하기위해서</a:t>
            </a:r>
            <a:r>
              <a:rPr lang="ko-KR" altLang="en-US" baseline="0" noProof="0" dirty="0" smtClean="0"/>
              <a:t> </a:t>
            </a:r>
            <a:endParaRPr lang="en-US" altLang="ko-KR" baseline="0" noProof="0" dirty="0" smtClean="0"/>
          </a:p>
          <a:p>
            <a:pPr rtl="0"/>
            <a:r>
              <a:rPr lang="ko-KR" altLang="en-US" baseline="0" noProof="0" dirty="0" err="1" smtClean="0"/>
              <a:t>이방법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저방법을</a:t>
            </a:r>
            <a:r>
              <a:rPr lang="ko-KR" altLang="en-US" baseline="0" noProof="0" dirty="0" smtClean="0"/>
              <a:t> 시도하다가</a:t>
            </a:r>
            <a:r>
              <a:rPr lang="en-US" altLang="ko-KR" baseline="0" noProof="0" dirty="0" smtClean="0"/>
              <a:t>…  </a:t>
            </a:r>
            <a:r>
              <a:rPr lang="ko-KR" altLang="en-US" baseline="0" noProof="0" dirty="0" smtClean="0"/>
              <a:t>무한 루프에 빠졌습니다</a:t>
            </a:r>
            <a:r>
              <a:rPr lang="en-US" altLang="ko-KR" baseline="0" noProof="0" dirty="0" smtClean="0"/>
              <a:t>…. </a:t>
            </a:r>
            <a:r>
              <a:rPr lang="ko-KR" altLang="en-US" baseline="0" noProof="0" dirty="0" smtClean="0"/>
              <a:t>배열없이 </a:t>
            </a:r>
            <a:r>
              <a:rPr lang="ko-KR" altLang="en-US" baseline="0" noProof="0" dirty="0" err="1" smtClean="0"/>
              <a:t>진행된던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상황엥서</a:t>
            </a:r>
            <a:r>
              <a:rPr lang="ko-KR" altLang="en-US" baseline="0" noProof="0" dirty="0" smtClean="0"/>
              <a:t> 다시 배열을 생성하고 체크하고  시간적으로 </a:t>
            </a:r>
            <a:endParaRPr lang="en-US" altLang="ko-KR" baseline="0" noProof="0" dirty="0" smtClean="0"/>
          </a:p>
          <a:p>
            <a:pPr rtl="0"/>
            <a:r>
              <a:rPr lang="ko-KR" altLang="en-US" baseline="0" noProof="0" dirty="0" err="1" smtClean="0"/>
              <a:t>불가능할꺼라고</a:t>
            </a:r>
            <a:r>
              <a:rPr lang="ko-KR" altLang="en-US" baseline="0" noProof="0" dirty="0" smtClean="0"/>
              <a:t> 판단되어</a:t>
            </a:r>
            <a:r>
              <a:rPr lang="en-US" altLang="ko-KR" baseline="0" noProof="0" dirty="0" smtClean="0"/>
              <a:t>. </a:t>
            </a:r>
            <a:r>
              <a:rPr lang="ko-KR" altLang="en-US" baseline="0" noProof="0" dirty="0" smtClean="0"/>
              <a:t>적어도 답과는 </a:t>
            </a:r>
            <a:r>
              <a:rPr lang="ko-KR" altLang="en-US" baseline="0" noProof="0" dirty="0" err="1" smtClean="0"/>
              <a:t>안겹치게</a:t>
            </a:r>
            <a:r>
              <a:rPr lang="ko-KR" altLang="en-US" baseline="0" noProof="0" dirty="0" smtClean="0"/>
              <a:t>  </a:t>
            </a:r>
            <a:r>
              <a:rPr lang="ko-KR" altLang="en-US" baseline="0" noProof="0" dirty="0" err="1" smtClean="0"/>
              <a:t>보기끼리</a:t>
            </a:r>
            <a:r>
              <a:rPr lang="ko-KR" altLang="en-US" baseline="0" noProof="0" dirty="0" smtClean="0"/>
              <a:t> 최대한 </a:t>
            </a:r>
            <a:r>
              <a:rPr lang="ko-KR" altLang="en-US" baseline="0" noProof="0" dirty="0" err="1" smtClean="0"/>
              <a:t>안겹칠수있도록</a:t>
            </a:r>
            <a:r>
              <a:rPr lang="ko-KR" altLang="en-US" baseline="0" noProof="0" dirty="0" smtClean="0"/>
              <a:t>  임시로만 해놨습니다</a:t>
            </a:r>
            <a:r>
              <a:rPr lang="en-US" altLang="ko-KR" baseline="0" noProof="0" dirty="0" smtClean="0"/>
              <a:t>. </a:t>
            </a:r>
          </a:p>
          <a:p>
            <a:pPr rtl="0"/>
            <a:r>
              <a:rPr lang="ko-KR" altLang="en-US" baseline="0" noProof="0" dirty="0" smtClean="0"/>
              <a:t>사운드 추가는 </a:t>
            </a:r>
            <a:r>
              <a:rPr lang="ko-KR" altLang="en-US" baseline="0" noProof="0" dirty="0" err="1" smtClean="0"/>
              <a:t>쉬울꺼라고</a:t>
            </a:r>
            <a:r>
              <a:rPr lang="ko-KR" altLang="en-US" baseline="0" noProof="0" dirty="0" smtClean="0"/>
              <a:t> 생각했는데</a:t>
            </a:r>
            <a:r>
              <a:rPr lang="en-US" altLang="ko-KR" baseline="0" noProof="0" dirty="0" smtClean="0"/>
              <a:t>… </a:t>
            </a:r>
            <a:r>
              <a:rPr lang="ko-KR" altLang="en-US" baseline="0" noProof="0" dirty="0" smtClean="0"/>
              <a:t>실패했어요</a:t>
            </a:r>
            <a:r>
              <a:rPr lang="en-US" altLang="ko-KR" baseline="0" noProof="0" dirty="0" smtClean="0"/>
              <a:t>…</a:t>
            </a:r>
            <a:endParaRPr lang="en-US" altLang="ko-KR" baseline="0" noProof="0" dirty="0"/>
          </a:p>
          <a:p>
            <a:pPr rtl="0"/>
            <a:r>
              <a:rPr lang="ko-KR" altLang="en-US" baseline="0" noProof="0" dirty="0" smtClean="0"/>
              <a:t>초반에는 </a:t>
            </a:r>
            <a:r>
              <a:rPr lang="ko-KR" altLang="en-US" baseline="0" noProof="0" dirty="0" err="1" smtClean="0"/>
              <a:t>덧셈뿐</a:t>
            </a:r>
            <a:r>
              <a:rPr lang="ko-KR" altLang="en-US" baseline="0" noProof="0" dirty="0" smtClean="0"/>
              <a:t> 아니라 </a:t>
            </a:r>
            <a:r>
              <a:rPr lang="ko-KR" altLang="en-US" baseline="0" noProof="0" dirty="0" err="1" smtClean="0"/>
              <a:t>뺄샘</a:t>
            </a:r>
            <a:r>
              <a:rPr lang="ko-KR" altLang="en-US" baseline="0" noProof="0" dirty="0" smtClean="0"/>
              <a:t> 혹은 곱하기 문제까지 만들어내고 싶었는데</a:t>
            </a:r>
            <a:r>
              <a:rPr lang="en-US" altLang="ko-KR" baseline="0" noProof="0" dirty="0" smtClean="0"/>
              <a:t>. </a:t>
            </a:r>
            <a:r>
              <a:rPr lang="ko-KR" altLang="en-US" baseline="0" noProof="0" dirty="0" smtClean="0"/>
              <a:t>이제 제가 </a:t>
            </a:r>
            <a:r>
              <a:rPr lang="ko-KR" altLang="en-US" baseline="0" noProof="0" dirty="0" err="1" smtClean="0"/>
              <a:t>생각하는것만큼</a:t>
            </a:r>
            <a:r>
              <a:rPr lang="ko-KR" altLang="en-US" baseline="0" noProof="0" dirty="0" smtClean="0"/>
              <a:t> 단순하게 접근이 안되더라구요</a:t>
            </a:r>
            <a:r>
              <a:rPr lang="en-US" altLang="ko-KR" baseline="0" noProof="0" dirty="0" smtClean="0"/>
              <a:t>.</a:t>
            </a:r>
          </a:p>
          <a:p>
            <a:pPr rtl="0"/>
            <a:r>
              <a:rPr lang="ko-KR" altLang="en-US" baseline="0" noProof="0" dirty="0" smtClean="0"/>
              <a:t>선생님은 분명 더 쉽다고 했는데</a:t>
            </a:r>
            <a:r>
              <a:rPr lang="en-US" altLang="ko-KR" baseline="0" noProof="0" dirty="0" smtClean="0"/>
              <a:t>….  </a:t>
            </a:r>
            <a:r>
              <a:rPr lang="ko-KR" altLang="en-US" baseline="0" noProof="0" dirty="0" smtClean="0"/>
              <a:t>전 성공하지 못했습니다</a:t>
            </a:r>
            <a:r>
              <a:rPr lang="en-US" altLang="ko-KR" baseline="0" noProof="0" dirty="0" smtClean="0"/>
              <a:t>.  </a:t>
            </a:r>
            <a:r>
              <a:rPr lang="ko-KR" altLang="en-US" baseline="0" noProof="0" dirty="0" err="1" smtClean="0"/>
              <a:t>시간안에</a:t>
            </a:r>
            <a:r>
              <a:rPr lang="ko-KR" altLang="en-US" baseline="0" noProof="0" dirty="0" smtClean="0"/>
              <a:t> </a:t>
            </a:r>
            <a:r>
              <a:rPr lang="ko-KR" altLang="en-US" baseline="0" noProof="0" dirty="0" err="1" smtClean="0"/>
              <a:t>안될것</a:t>
            </a:r>
            <a:r>
              <a:rPr lang="ko-KR" altLang="en-US" baseline="0" noProof="0" dirty="0" smtClean="0"/>
              <a:t> 같아서 과감하게 포기하고  대신  좀더 실용적인 방법을 선택했습니다</a:t>
            </a:r>
            <a:r>
              <a:rPr lang="en-US" altLang="ko-KR" baseline="0" noProof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/>
              <a:t>개인적으로 저는 이게임의 </a:t>
            </a:r>
            <a:r>
              <a:rPr lang="ko-KR" altLang="en-US" noProof="0" dirty="0" err="1" smtClean="0"/>
              <a:t>이부분이</a:t>
            </a:r>
            <a:r>
              <a:rPr lang="ko-KR" altLang="en-US" noProof="0" dirty="0" smtClean="0"/>
              <a:t> 가장 마음에 들어요</a:t>
            </a:r>
            <a:r>
              <a:rPr lang="en-US" altLang="ko-KR" noProof="0" dirty="0" smtClean="0"/>
              <a:t>. </a:t>
            </a:r>
            <a:r>
              <a:rPr lang="ko-KR" altLang="en-US" noProof="0" dirty="0" smtClean="0"/>
              <a:t>굳이 스테이지를 만들지 않고 유저가 스스로 게임의 난이도와 범위를 </a:t>
            </a:r>
            <a:r>
              <a:rPr lang="ko-KR" altLang="en-US" noProof="0" dirty="0" err="1" smtClean="0"/>
              <a:t>지정할수</a:t>
            </a:r>
            <a:r>
              <a:rPr lang="ko-KR" altLang="en-US" noProof="0" dirty="0" smtClean="0"/>
              <a:t> 게 만들었습니다</a:t>
            </a:r>
            <a:r>
              <a:rPr lang="en-US" altLang="ko-KR" noProof="0" dirty="0" smtClean="0"/>
              <a:t>. </a:t>
            </a:r>
          </a:p>
          <a:p>
            <a:r>
              <a:rPr lang="en-US" altLang="ko-KR" baseline="0" noProof="0" dirty="0" smtClean="0"/>
              <a:t> </a:t>
            </a:r>
            <a:r>
              <a:rPr lang="ko-KR" altLang="en-US" baseline="0" noProof="0" dirty="0" smtClean="0"/>
              <a:t>적은 노력으로  무수한 스테이지를 </a:t>
            </a:r>
            <a:r>
              <a:rPr lang="ko-KR" altLang="en-US" baseline="0" noProof="0" dirty="0" err="1" smtClean="0"/>
              <a:t>만든것이라고</a:t>
            </a:r>
            <a:r>
              <a:rPr lang="ko-KR" altLang="en-US" baseline="0" noProof="0" dirty="0" smtClean="0"/>
              <a:t> 생각합니다</a:t>
            </a:r>
            <a:r>
              <a:rPr lang="en-US" altLang="ko-KR" baseline="0" noProof="0" dirty="0" smtClean="0"/>
              <a:t>. 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8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프로젝트를 하면서 많이 </a:t>
            </a:r>
            <a:r>
              <a:rPr lang="ko-KR" altLang="en-US" baseline="0" dirty="0" err="1" smtClean="0"/>
              <a:t>힘들었던점은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제가 처음부터 너무 계획 적이지 </a:t>
            </a:r>
            <a:r>
              <a:rPr lang="ko-KR" altLang="en-US" baseline="0" dirty="0" err="1" smtClean="0"/>
              <a:t>못했어서</a:t>
            </a:r>
            <a:r>
              <a:rPr lang="en-US" altLang="ko-KR" baseline="0" dirty="0" smtClean="0"/>
              <a:t>,,,, </a:t>
            </a:r>
            <a:r>
              <a:rPr lang="ko-KR" altLang="en-US" baseline="0" dirty="0" smtClean="0"/>
              <a:t>좀 많이  왔다 갔다 했어요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배열만들었다</a:t>
            </a:r>
            <a:r>
              <a:rPr lang="ko-KR" altLang="en-US" baseline="0" dirty="0" smtClean="0"/>
              <a:t> 배열 없앴다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그러면서 다른 </a:t>
            </a:r>
            <a:r>
              <a:rPr lang="ko-KR" altLang="en-US" baseline="0" dirty="0" err="1" smtClean="0"/>
              <a:t>로직도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다꼬이고</a:t>
            </a:r>
            <a:r>
              <a:rPr lang="ko-KR" altLang="en-US" baseline="0" dirty="0" smtClean="0"/>
              <a:t> 다시 만들고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시간  낭비가 너무 많았었습니다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계획이 정말 중요하다고 </a:t>
            </a:r>
            <a:r>
              <a:rPr lang="ko-KR" altLang="en-US" baseline="0" dirty="0" err="1" smtClean="0"/>
              <a:t>느껶고</a:t>
            </a:r>
            <a:r>
              <a:rPr lang="ko-KR" altLang="en-US" baseline="0" dirty="0" smtClean="0"/>
              <a:t> 다음 프로젝트에는 좀더 </a:t>
            </a:r>
            <a:r>
              <a:rPr lang="ko-KR" altLang="en-US" baseline="0" dirty="0" err="1" smtClean="0"/>
              <a:t>채계적이고</a:t>
            </a:r>
            <a:r>
              <a:rPr lang="ko-KR" altLang="en-US" baseline="0" dirty="0" smtClean="0"/>
              <a:t> 계획 적일 필요가 있다고 </a:t>
            </a:r>
            <a:r>
              <a:rPr lang="ko-KR" altLang="en-US" baseline="0" dirty="0" err="1" smtClean="0"/>
              <a:t>느꼈구요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또  주석을 잘 안다는 성격이기도하고 제가 </a:t>
            </a:r>
            <a:r>
              <a:rPr lang="ko-KR" altLang="en-US" baseline="0" dirty="0" err="1" smtClean="0"/>
              <a:t>해논걸</a:t>
            </a:r>
            <a:r>
              <a:rPr lang="ko-KR" altLang="en-US" baseline="0" dirty="0" smtClean="0"/>
              <a:t> 잘 기록 </a:t>
            </a:r>
            <a:r>
              <a:rPr lang="ko-KR" altLang="en-US" baseline="0" dirty="0" err="1" smtClean="0"/>
              <a:t>안하니깐</a:t>
            </a:r>
            <a:r>
              <a:rPr lang="ko-KR" altLang="en-US" baseline="0" dirty="0" smtClean="0"/>
              <a:t>  선생님한테 의견을 전달하거나 질문을 하는데도 어려움이 있더라구요 그래서 기록의 중요성도 다시 한번 느꼈습니다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스크립팅을</a:t>
            </a:r>
            <a:r>
              <a:rPr lang="ko-KR" altLang="en-US" baseline="0" dirty="0" smtClean="0"/>
              <a:t> 배우면서 </a:t>
            </a:r>
            <a:r>
              <a:rPr lang="ko-KR" altLang="en-US" baseline="0" dirty="0" err="1" smtClean="0"/>
              <a:t>느낀게</a:t>
            </a:r>
            <a:r>
              <a:rPr lang="ko-KR" altLang="en-US" baseline="0" dirty="0" smtClean="0"/>
              <a:t> 전 참 </a:t>
            </a:r>
            <a:r>
              <a:rPr lang="ko-KR" altLang="en-US" baseline="0" dirty="0" err="1" smtClean="0"/>
              <a:t>절차지향적</a:t>
            </a:r>
            <a:r>
              <a:rPr lang="ko-KR" altLang="en-US" baseline="0" dirty="0" smtClean="0"/>
              <a:t> 사고를 가진 사람이라고 생각이 들더라구요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객체지향적</a:t>
            </a:r>
            <a:r>
              <a:rPr lang="ko-KR" altLang="en-US" baseline="0" dirty="0" smtClean="0"/>
              <a:t> 사고가 선뜻 </a:t>
            </a:r>
            <a:r>
              <a:rPr lang="ko-KR" altLang="en-US" baseline="0" dirty="0" err="1" smtClean="0"/>
              <a:t>안떠올라요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그래서 그런지 좀 비효율적인 코드가 많아서 선생님이 많이 </a:t>
            </a:r>
            <a:r>
              <a:rPr lang="ko-KR" altLang="en-US" baseline="0" dirty="0" err="1" smtClean="0"/>
              <a:t>줄여주셨어요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객체지향의 시선으로 바라보는 연습이 좀더 </a:t>
            </a:r>
            <a:r>
              <a:rPr lang="ko-KR" altLang="en-US" baseline="0" dirty="0" err="1" smtClean="0"/>
              <a:t>필요할것</a:t>
            </a:r>
            <a:r>
              <a:rPr lang="ko-KR" altLang="en-US" baseline="0" dirty="0" smtClean="0"/>
              <a:t> 같다고 생각했습니다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여기까지가 제가 준비한 프레젠테이션 </a:t>
            </a:r>
            <a:r>
              <a:rPr lang="ko-KR" altLang="en-US" baseline="0" dirty="0" err="1" smtClean="0"/>
              <a:t>이구요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돌아가는거</a:t>
            </a:r>
            <a:r>
              <a:rPr lang="ko-KR" altLang="en-US" baseline="0" dirty="0" smtClean="0"/>
              <a:t> 한번 보여 드리고 마치겠습니다</a:t>
            </a:r>
            <a:r>
              <a:rPr lang="en-US" altLang="ko-KR" baseline="0" dirty="0" smtClean="0"/>
              <a:t>.  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9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보여드리고  질문 있는지 물어보고 마침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2023-06-16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수학이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재밌어요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!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830879" y="3166994"/>
            <a:ext cx="2899958" cy="838200"/>
          </a:xfrm>
        </p:spPr>
        <p:txBody>
          <a:bodyPr rtlCol="0"/>
          <a:lstStyle/>
          <a:p>
            <a:pPr rtl="0"/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종스크롤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슈팅게임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By. </a:t>
            </a:r>
            <a:r>
              <a:rPr lang="ko-KR" altLang="en-US" dirty="0" err="1" smtClean="0"/>
              <a:t>홍은실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6814" y="88228"/>
            <a:ext cx="3984567" cy="1005638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타깃 과 목표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4294967295"/>
          </p:nvPr>
        </p:nvSpPr>
        <p:spPr>
          <a:xfrm>
            <a:off x="1326031" y="1211760"/>
            <a:ext cx="3187778" cy="1248366"/>
          </a:xfrm>
        </p:spPr>
        <p:txBody>
          <a:bodyPr rtlCol="0">
            <a:normAutofit fontScale="92500" lnSpcReduction="10000"/>
          </a:bodyPr>
          <a:lstStyle/>
          <a:p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어린이 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수학 공부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슈팅 게임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93" y="1655631"/>
            <a:ext cx="5202475" cy="3137801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6814" y="2721712"/>
            <a:ext cx="5031971" cy="1005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발 환경과 적용기술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26031" y="3894526"/>
            <a:ext cx="4808762" cy="1916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Window </a:t>
            </a:r>
          </a:p>
          <a:p>
            <a:r>
              <a:rPr lang="en-US" altLang="ko-KR" dirty="0" err="1"/>
              <a:t>Vidual</a:t>
            </a:r>
            <a:r>
              <a:rPr lang="en-US" altLang="ko-KR" dirty="0"/>
              <a:t> Studio Code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/>
              <a:t>Html5 &amp; CSS - </a:t>
            </a:r>
            <a:r>
              <a:rPr lang="ko-KR" altLang="en-US" dirty="0" err="1" smtClean="0"/>
              <a:t>디자인틀</a:t>
            </a:r>
            <a:endParaRPr lang="en-US" altLang="ko-KR" dirty="0" smtClean="0"/>
          </a:p>
          <a:p>
            <a:r>
              <a:rPr lang="en-US" altLang="ko-KR" dirty="0" err="1" smtClean="0"/>
              <a:t>Javascript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기능구현</a:t>
            </a:r>
            <a:endParaRPr lang="en-US" altLang="ko-KR" dirty="0" smtClean="0"/>
          </a:p>
          <a:p>
            <a:r>
              <a:rPr lang="en-US" altLang="ko-KR" dirty="0" smtClean="0"/>
              <a:t>JQuery –</a:t>
            </a:r>
            <a:r>
              <a:rPr lang="ko-KR" altLang="en-US" dirty="0" err="1" smtClean="0"/>
              <a:t>애니매이션</a:t>
            </a:r>
            <a:r>
              <a:rPr lang="ko-KR" altLang="en-US" dirty="0" smtClean="0"/>
              <a:t>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6705" y="45827"/>
            <a:ext cx="9372600" cy="926096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계획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4981"/>
              </p:ext>
            </p:extLst>
          </p:nvPr>
        </p:nvGraphicFramePr>
        <p:xfrm>
          <a:off x="656705" y="1021137"/>
          <a:ext cx="5025803" cy="3749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25803">
                  <a:extLst>
                    <a:ext uri="{9D8B030D-6E8A-4147-A177-3AD203B41FA5}">
                      <a16:colId xmlns:a16="http://schemas.microsoft.com/office/drawing/2014/main" val="1128700440"/>
                    </a:ext>
                  </a:extLst>
                </a:gridCol>
              </a:tblGrid>
              <a:tr h="33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40678"/>
                  </a:ext>
                </a:extLst>
              </a:tr>
              <a:tr h="2880249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아스키 코드를 활용한 </a:t>
                      </a:r>
                      <a:r>
                        <a:rPr lang="ko-KR" altLang="en-US" dirty="0" err="1" smtClean="0"/>
                        <a:t>키조작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ko-KR" altLang="en-US" baseline="0" dirty="0" smtClean="0"/>
                        <a:t> 활용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순서가 다른 문제 생성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자동 보기 생성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배열을 통한 스테이지 구현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덧셈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뺄셈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곱하기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사운드 추가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/>
                        <a:t>-JQuery</a:t>
                      </a:r>
                      <a:r>
                        <a:rPr lang="ko-KR" altLang="en-US" baseline="0" dirty="0" smtClean="0"/>
                        <a:t> 사용한 애니메이션 추가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5299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8" y="1021137"/>
            <a:ext cx="5544271" cy="33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682" y="362990"/>
            <a:ext cx="3020492" cy="634538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일정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60562" y="1625140"/>
            <a:ext cx="9113722" cy="2647604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1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디자인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우주선 이동 조작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슈팅 기능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스위치 완료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적군과 문제 생성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점수와 생명 연동 완료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적군의 이동 문제 해결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답과 보기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겹침 문제 해결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4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효과 추가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충돌 이미지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소리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</a:t>
            </a: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2~4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계속 겹침 문제 해결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시도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5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일차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–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최종 점검 밑 오류 해결 시도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6705" y="45827"/>
            <a:ext cx="9372600" cy="926096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결과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68550"/>
              </p:ext>
            </p:extLst>
          </p:nvPr>
        </p:nvGraphicFramePr>
        <p:xfrm>
          <a:off x="656706" y="1029446"/>
          <a:ext cx="5669280" cy="4267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63934">
                  <a:extLst>
                    <a:ext uri="{9D8B030D-6E8A-4147-A177-3AD203B41FA5}">
                      <a16:colId xmlns:a16="http://schemas.microsoft.com/office/drawing/2014/main" val="11287004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4250096753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성공여부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40678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아스키 코드를 활용한 키보드 조작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52999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err="1" smtClean="0"/>
                        <a:t>제이쿼리</a:t>
                      </a:r>
                      <a:r>
                        <a:rPr lang="ko-KR" altLang="en-US" baseline="0" dirty="0" smtClean="0"/>
                        <a:t> 사용  </a:t>
                      </a:r>
                      <a:r>
                        <a:rPr lang="ko-KR" altLang="en-US" baseline="0" dirty="0" err="1" smtClean="0"/>
                        <a:t>애니매이션</a:t>
                      </a:r>
                      <a:r>
                        <a:rPr lang="ko-KR" altLang="en-US" baseline="0" dirty="0" smtClean="0"/>
                        <a:t> 적용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44503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을 활용한 자동 문제 생성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323514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dirty="0" err="1" smtClean="0"/>
                        <a:t>Math</a:t>
                      </a:r>
                      <a:r>
                        <a:rPr lang="en-US" altLang="ko-KR" baseline="0" dirty="0" err="1" smtClean="0"/>
                        <a:t>.random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을 활용한 자동 보기 생성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930497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사운드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13304"/>
                  </a:ext>
                </a:extLst>
              </a:tr>
              <a:tr h="637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배열을 통한 스테이지 구현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69816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13" y="1029446"/>
            <a:ext cx="4980681" cy="279415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44589" y="1504604"/>
            <a:ext cx="407323" cy="382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44589" y="2800057"/>
            <a:ext cx="407323" cy="382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22255" y="2216434"/>
            <a:ext cx="407323" cy="382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5521681" y="4143058"/>
            <a:ext cx="453137" cy="3491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5551226" y="4777995"/>
            <a:ext cx="453137" cy="3491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499347" y="3537303"/>
            <a:ext cx="453137" cy="3491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8327" y="530036"/>
            <a:ext cx="4430684" cy="975180"/>
          </a:xfrm>
        </p:spPr>
        <p:txBody>
          <a:bodyPr rtlCol="0"/>
          <a:lstStyle/>
          <a:p>
            <a:pPr algn="r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게임의 난이도 조절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15" name="내용 개체 틀 14" descr="오름차순으로 5가지 단계를 보여 주는 단계별 프로세스 다이어그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727902"/>
              </p:ext>
            </p:extLst>
          </p:nvPr>
        </p:nvGraphicFramePr>
        <p:xfrm>
          <a:off x="3607723" y="3241964"/>
          <a:ext cx="7973089" cy="2473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79497" r="30985"/>
          <a:stretch/>
        </p:blipFill>
        <p:spPr>
          <a:xfrm>
            <a:off x="714892" y="1979041"/>
            <a:ext cx="4791639" cy="14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37159" y="2624050"/>
            <a:ext cx="2643448" cy="2618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049928" y="1009997"/>
            <a:ext cx="2643448" cy="2618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62697" y="2527070"/>
            <a:ext cx="2643448" cy="2618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4918" y="3690062"/>
            <a:ext cx="230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객체지향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5086" y="1814863"/>
            <a:ext cx="230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기록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5007" y="3682540"/>
            <a:ext cx="230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계획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13064" y="2865120"/>
            <a:ext cx="3336376" cy="1200416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게임시연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071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" id="{881849DD-A16F-46A6-A2D6-A404C7974AA9}" vid="{6A42572F-F090-4434-B467-5580A58400F8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프리젠테이션 디자인을 하는 아이들(만화 일러스트레이션, 와이드스크린)</Template>
  <TotalTime>212</TotalTime>
  <Words>506</Words>
  <Application>Microsoft Office PowerPoint</Application>
  <PresentationFormat>와이드스크린</PresentationFormat>
  <Paragraphs>78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Euphemia</vt:lpstr>
      <vt:lpstr>Malgun Gothic</vt:lpstr>
      <vt:lpstr>Malgun Gothic</vt:lpstr>
      <vt:lpstr>Wingdings</vt:lpstr>
      <vt:lpstr>놀고 있는 어린이 16x9</vt:lpstr>
      <vt:lpstr>수학이 재밌어요!</vt:lpstr>
      <vt:lpstr>타깃 과 목표</vt:lpstr>
      <vt:lpstr>계획</vt:lpstr>
      <vt:lpstr>개발 일정</vt:lpstr>
      <vt:lpstr>결과</vt:lpstr>
      <vt:lpstr>게임의 난이도 조절</vt:lpstr>
      <vt:lpstr>PowerPoint 프레젠테이션</vt:lpstr>
      <vt:lpstr>게임시연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종스크롤슈팅게임</dc:title>
  <dc:creator>User</dc:creator>
  <cp:lastModifiedBy>User</cp:lastModifiedBy>
  <cp:revision>23</cp:revision>
  <dcterms:created xsi:type="dcterms:W3CDTF">2023-06-15T05:50:56Z</dcterms:created>
  <dcterms:modified xsi:type="dcterms:W3CDTF">2023-06-16T02:34:59Z</dcterms:modified>
</cp:coreProperties>
</file>