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6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9065" y="164465"/>
            <a:ext cx="447548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Our solution based on paper[1].</a:t>
            </a:r>
            <a:endParaRPr lang="x-none" altLang="en-SG"/>
          </a:p>
        </p:txBody>
      </p:sp>
      <p:sp>
        <p:nvSpPr>
          <p:cNvPr id="3" name="TextBox 2"/>
          <p:cNvSpPr txBox="1"/>
          <p:nvPr/>
        </p:nvSpPr>
        <p:spPr>
          <a:xfrm>
            <a:off x="150495" y="503555"/>
            <a:ext cx="1125855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i="1"/>
              <a:t>[1] "Multi-View 3D Object Detection Network for Autonomous Driving" - Xiaozhi Chen, Huimin Ma, Ji Wan, Bo Li and Tian Xia , arXiv 2016</a:t>
            </a:r>
            <a:endParaRPr lang="x-none" altLang="en-SG" i="1"/>
          </a:p>
        </p:txBody>
      </p:sp>
      <p:cxnSp>
        <p:nvCxnSpPr>
          <p:cNvPr id="4" name="Straight Connector 3"/>
          <p:cNvCxnSpPr/>
          <p:nvPr/>
        </p:nvCxnSpPr>
        <p:spPr>
          <a:xfrm>
            <a:off x="232410" y="1225550"/>
            <a:ext cx="11469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887855"/>
            <a:ext cx="2465705" cy="2244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550" y="4166235"/>
            <a:ext cx="259461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lidar + radar in 3d pointcloud space</a:t>
            </a:r>
            <a:endParaRPr lang="x-none" altLang="en-SG"/>
          </a:p>
        </p:txBody>
      </p:sp>
      <p:sp>
        <p:nvSpPr>
          <p:cNvPr id="7" name="TextBox 6"/>
          <p:cNvSpPr txBox="1"/>
          <p:nvPr/>
        </p:nvSpPr>
        <p:spPr>
          <a:xfrm>
            <a:off x="173355" y="1379855"/>
            <a:ext cx="259461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[ The ideal case ... ]</a:t>
            </a:r>
            <a:endParaRPr lang="x-none" altLang="en-SG" b="1"/>
          </a:p>
        </p:txBody>
      </p:sp>
      <p:sp>
        <p:nvSpPr>
          <p:cNvPr id="12" name="TextBox 11"/>
          <p:cNvSpPr txBox="1"/>
          <p:nvPr/>
        </p:nvSpPr>
        <p:spPr>
          <a:xfrm>
            <a:off x="3454400" y="1948815"/>
            <a:ext cx="183769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top view projection</a:t>
            </a:r>
            <a:endParaRPr lang="x-none" altLang="en-SG"/>
          </a:p>
        </p:txBody>
      </p:sp>
      <p:sp>
        <p:nvSpPr>
          <p:cNvPr id="13" name="TextBox 12"/>
          <p:cNvSpPr txBox="1"/>
          <p:nvPr/>
        </p:nvSpPr>
        <p:spPr>
          <a:xfrm>
            <a:off x="3496945" y="2971800"/>
            <a:ext cx="185928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surround view projection</a:t>
            </a:r>
            <a:endParaRPr lang="x-none" altLang="en-SG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29890" y="2203450"/>
            <a:ext cx="42862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00375" y="3094355"/>
            <a:ext cx="42862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10" y="1727835"/>
            <a:ext cx="1066800" cy="10668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7482840" y="3275965"/>
            <a:ext cx="1339850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505" y="3065780"/>
            <a:ext cx="2124710" cy="866775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50" y="5055870"/>
            <a:ext cx="2147570" cy="13906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5120" y="6381115"/>
            <a:ext cx="259461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camera image</a:t>
            </a:r>
            <a:endParaRPr lang="x-none" altLang="en-SG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33040" y="6136640"/>
            <a:ext cx="621855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56070" y="1924685"/>
            <a:ext cx="224853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952865" y="1494790"/>
            <a:ext cx="1470025" cy="489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478135" y="3241675"/>
            <a:ext cx="920750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93480" y="1634490"/>
            <a:ext cx="1837690" cy="1203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SG"/>
              <a:t>end-to-end </a:t>
            </a:r>
            <a:endParaRPr lang="x-none" altLang="en-SG"/>
          </a:p>
          <a:p>
            <a:pPr algn="ctr"/>
            <a:r>
              <a:rPr lang="x-none" altLang="en-SG"/>
              <a:t>deep </a:t>
            </a:r>
            <a:br>
              <a:rPr lang="x-none" altLang="en-SG"/>
            </a:br>
            <a:r>
              <a:rPr lang="x-none" altLang="en-SG"/>
              <a:t>learning training</a:t>
            </a:r>
            <a:endParaRPr lang="x-none" altLang="en-SG"/>
          </a:p>
        </p:txBody>
      </p:sp>
      <p:sp>
        <p:nvSpPr>
          <p:cNvPr id="32" name="TextBox 31"/>
          <p:cNvSpPr txBox="1"/>
          <p:nvPr/>
        </p:nvSpPr>
        <p:spPr>
          <a:xfrm>
            <a:off x="10681335" y="3277870"/>
            <a:ext cx="1324610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SG"/>
              <a:t>predicted 3d box of obstacle</a:t>
            </a:r>
            <a:endParaRPr lang="x-none" altLang="en-SG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445" y="4194175"/>
            <a:ext cx="2173605" cy="1600200"/>
          </a:xfrm>
          <a:prstGeom prst="rect">
            <a:avLst/>
          </a:prstGeom>
        </p:spPr>
      </p:pic>
      <p:cxnSp>
        <p:nvCxnSpPr>
          <p:cNvPr id="34" name="Straight Connector 33"/>
          <p:cNvCxnSpPr>
            <a:stCxn id="24" idx="2"/>
          </p:cNvCxnSpPr>
          <p:nvPr/>
        </p:nvCxnSpPr>
        <p:spPr>
          <a:xfrm flipH="1">
            <a:off x="5768975" y="3932555"/>
            <a:ext cx="603885" cy="323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4400550" y="4185285"/>
            <a:ext cx="2072005" cy="1578610"/>
          </a:xfrm>
          <a:prstGeom prst="arc">
            <a:avLst>
              <a:gd name="adj1" fmla="val 5406947"/>
              <a:gd name="adj2" fmla="val 18215795"/>
            </a:avLst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36" name="Arc 35"/>
          <p:cNvSpPr/>
          <p:nvPr/>
        </p:nvSpPr>
        <p:spPr>
          <a:xfrm>
            <a:off x="4485640" y="4651375"/>
            <a:ext cx="1934845" cy="1890395"/>
          </a:xfrm>
          <a:prstGeom prst="arc">
            <a:avLst>
              <a:gd name="adj1" fmla="val 11890118"/>
              <a:gd name="adj2" fmla="val 17442850"/>
            </a:avLst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37" name="Straight Connector 36"/>
          <p:cNvCxnSpPr>
            <a:stCxn id="35" idx="2"/>
            <a:endCxn id="36" idx="2"/>
          </p:cNvCxnSpPr>
          <p:nvPr/>
        </p:nvCxnSpPr>
        <p:spPr>
          <a:xfrm flipH="1">
            <a:off x="5788025" y="4270375"/>
            <a:ext cx="116205" cy="43942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7855" y="5203825"/>
            <a:ext cx="287020" cy="57277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22390" y="4314825"/>
            <a:ext cx="1859280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 i="1">
                <a:solidFill>
                  <a:srgbClr val="FF0000"/>
                </a:solidFill>
              </a:rPr>
              <a:t>surround view projection is the full 360 degree cylindrical projection with Velodyne LiDAR at the center</a:t>
            </a:r>
            <a:endParaRPr lang="x-none" altLang="en-SG" sz="1200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80010" y="132715"/>
            <a:ext cx="259461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[ Starter Kit ]</a:t>
            </a:r>
            <a:endParaRPr lang="x-none" altLang="en-SG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643380"/>
            <a:ext cx="2465705" cy="2244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550" y="3922395"/>
            <a:ext cx="204724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lidar in 3d pointcloud space</a:t>
            </a:r>
            <a:endParaRPr lang="x-none" altLang="en-SG"/>
          </a:p>
        </p:txBody>
      </p:sp>
      <p:sp>
        <p:nvSpPr>
          <p:cNvPr id="12" name="TextBox 11"/>
          <p:cNvSpPr txBox="1"/>
          <p:nvPr/>
        </p:nvSpPr>
        <p:spPr>
          <a:xfrm>
            <a:off x="3454400" y="1704340"/>
            <a:ext cx="183769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top view projection</a:t>
            </a:r>
            <a:endParaRPr lang="x-none" altLang="en-SG"/>
          </a:p>
        </p:txBody>
      </p:sp>
      <p:sp>
        <p:nvSpPr>
          <p:cNvPr id="13" name="TextBox 12"/>
          <p:cNvSpPr txBox="1"/>
          <p:nvPr/>
        </p:nvSpPr>
        <p:spPr>
          <a:xfrm>
            <a:off x="3496945" y="2727325"/>
            <a:ext cx="185928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surround view projection</a:t>
            </a:r>
            <a:endParaRPr lang="x-none" altLang="en-SG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29890" y="1958975"/>
            <a:ext cx="42862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00375" y="2849880"/>
            <a:ext cx="42862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10" y="1483360"/>
            <a:ext cx="1066800" cy="1066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505" y="2821305"/>
            <a:ext cx="2124710" cy="866775"/>
          </a:xfrm>
          <a:prstGeom prst="rect">
            <a:avLst/>
          </a:prstGeom>
          <a:ln w="22225">
            <a:noFill/>
          </a:ln>
        </p:spPr>
      </p:pic>
      <p:cxnSp>
        <p:nvCxnSpPr>
          <p:cNvPr id="28" name="Straight Arrow Connector 27"/>
          <p:cNvCxnSpPr/>
          <p:nvPr/>
        </p:nvCxnSpPr>
        <p:spPr>
          <a:xfrm>
            <a:off x="6656070" y="1680210"/>
            <a:ext cx="224853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953500" y="1250315"/>
            <a:ext cx="1470025" cy="290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852535" y="1483360"/>
            <a:ext cx="1552575" cy="1203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SG"/>
              <a:t>end-to-end deep learning training</a:t>
            </a:r>
            <a:endParaRPr lang="x-none" altLang="en-SG"/>
          </a:p>
        </p:txBody>
      </p:sp>
      <p:sp>
        <p:nvSpPr>
          <p:cNvPr id="32" name="TextBox 31"/>
          <p:cNvSpPr txBox="1"/>
          <p:nvPr/>
        </p:nvSpPr>
        <p:spPr>
          <a:xfrm>
            <a:off x="10509885" y="1776095"/>
            <a:ext cx="1324610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SG"/>
              <a:t>predicted 3d box of obstacle</a:t>
            </a:r>
            <a:endParaRPr lang="x-none" altLang="en-SG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435850" y="2974340"/>
            <a:ext cx="146875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35590" y="1720215"/>
            <a:ext cx="143446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2895" y="5175250"/>
            <a:ext cx="10238740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i="1">
                <a:solidFill>
                  <a:srgbClr val="FF0000"/>
                </a:solidFill>
              </a:rPr>
              <a:t>Because I have problems with time synchronisation and sensor calibration, I provided the starter kit for a simpiifed solution first. You can easily extend it include camera and radar senor data later. </a:t>
            </a:r>
            <a:endParaRPr lang="x-none" altLang="en-SG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80645" y="133350"/>
            <a:ext cx="1084262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[ step.1 : extracting data from rosbag ]</a:t>
            </a:r>
            <a:endParaRPr lang="x-none" altLang="en-SG" b="1"/>
          </a:p>
        </p:txBody>
      </p:sp>
      <p:sp>
        <p:nvSpPr>
          <p:cNvPr id="39" name="TextBox 38"/>
          <p:cNvSpPr txBox="1"/>
          <p:nvPr/>
        </p:nvSpPr>
        <p:spPr>
          <a:xfrm>
            <a:off x="226695" y="584835"/>
            <a:ext cx="11476990" cy="1203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i="1">
                <a:solidFill>
                  <a:srgbClr val="FF0000"/>
                </a:solidFill>
              </a:rPr>
              <a:t>I want to do offline processing, hence i will save the images to png files and lidar point clouds to numpy npy files.  Then I will create the lidar projection images and save as npy files. For the ground truth, I "manually annonated" one train bag to test my systems.</a:t>
            </a:r>
            <a:br>
              <a:rPr lang="x-none" altLang="en-SG" i="1">
                <a:solidFill>
                  <a:srgbClr val="FF0000"/>
                </a:solidFill>
              </a:rPr>
            </a:br>
            <a:r>
              <a:rPr lang="x-none" altLang="en-SG" i="1">
                <a:solidFill>
                  <a:srgbClr val="FF0000"/>
                </a:solidFill>
              </a:rPr>
              <a:t>I use the train bag from release-2 "1/15.bag'</a:t>
            </a:r>
            <a:endParaRPr lang="x-none" altLang="en-SG" i="1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45" y="2171700"/>
            <a:ext cx="1084262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1. extract lidar data from rosbag.</a:t>
            </a:r>
            <a:endParaRPr lang="x-none" altLang="en-SG"/>
          </a:p>
        </p:txBody>
      </p:sp>
      <p:sp>
        <p:nvSpPr>
          <p:cNvPr id="4" name="TextBox 3"/>
          <p:cNvSpPr txBox="1"/>
          <p:nvPr/>
        </p:nvSpPr>
        <p:spPr>
          <a:xfrm>
            <a:off x="643255" y="2467610"/>
            <a:ext cx="694753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- my ros environemt: ubuntu 16.04, python 2.7, ros kinetic</a:t>
            </a:r>
            <a:endParaRPr lang="x-none" altLang="en-SG"/>
          </a:p>
        </p:txBody>
      </p:sp>
      <p:sp>
        <p:nvSpPr>
          <p:cNvPr id="5" name="TextBox 4"/>
          <p:cNvSpPr txBox="1"/>
          <p:nvPr/>
        </p:nvSpPr>
        <p:spPr>
          <a:xfrm>
            <a:off x="815340" y="2802255"/>
            <a:ext cx="11242040" cy="348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600" i="1">
                <a:solidFill>
                  <a:srgbClr val="0070C0"/>
                </a:solidFill>
              </a:rPr>
              <a:t>reference: https://discussions.udacity.com/t/installing-velodyne-drivers-on-ubuntu-16-04-lts-and-ros-kinetic/240211</a:t>
            </a:r>
            <a:endParaRPr lang="x-none" altLang="en-SG" sz="1600" i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1905" y="3143885"/>
            <a:ext cx="694753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a. Install ROS Kinetic (see ros website)</a:t>
            </a:r>
            <a:endParaRPr lang="x-none" altLang="en-SG"/>
          </a:p>
        </p:txBody>
      </p:sp>
      <p:sp>
        <p:nvSpPr>
          <p:cNvPr id="8" name="TextBox 7"/>
          <p:cNvSpPr txBox="1"/>
          <p:nvPr/>
        </p:nvSpPr>
        <p:spPr>
          <a:xfrm>
            <a:off x="1271905" y="3467735"/>
            <a:ext cx="694753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b. Install Velodyne drivers</a:t>
            </a:r>
            <a:endParaRPr lang="x-none" altLang="en-SG"/>
          </a:p>
        </p:txBody>
      </p:sp>
      <p:sp>
        <p:nvSpPr>
          <p:cNvPr id="10" name="TextBox 9"/>
          <p:cNvSpPr txBox="1"/>
          <p:nvPr/>
        </p:nvSpPr>
        <p:spPr>
          <a:xfrm>
            <a:off x="1290955" y="3782060"/>
            <a:ext cx="694753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c. Install RViz viewer</a:t>
            </a:r>
            <a:endParaRPr lang="x-none" altLang="en-SG"/>
          </a:p>
        </p:txBody>
      </p:sp>
      <p:sp>
        <p:nvSpPr>
          <p:cNvPr id="11" name="TextBox 10"/>
          <p:cNvSpPr txBox="1"/>
          <p:nvPr/>
        </p:nvSpPr>
        <p:spPr>
          <a:xfrm>
            <a:off x="2578735" y="4076700"/>
            <a:ext cx="648335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600" i="1">
                <a:solidFill>
                  <a:srgbClr val="0070C0"/>
                </a:solidFill>
              </a:rPr>
              <a:t>https://github.com/omgteam/Didi-competition-solution</a:t>
            </a:r>
            <a:endParaRPr lang="en-SG" altLang="en-US" sz="1600" i="1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0955" y="4401820"/>
            <a:ext cx="1008126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d. Download my python script to dump lidar data into python numpy npy files</a:t>
            </a:r>
            <a:br>
              <a:rPr lang="x-none" altLang="en-SG"/>
            </a:br>
            <a:r>
              <a:rPr lang="x-none" altLang="en-SG"/>
              <a:t>   (saved as structured array)</a:t>
            </a:r>
            <a:endParaRPr lang="x-none" altLang="en-SG"/>
          </a:p>
        </p:txBody>
      </p:sp>
      <p:sp>
        <p:nvSpPr>
          <p:cNvPr id="14" name="TextBox 13"/>
          <p:cNvSpPr txBox="1"/>
          <p:nvPr/>
        </p:nvSpPr>
        <p:spPr>
          <a:xfrm>
            <a:off x="2521585" y="5038725"/>
            <a:ext cx="909256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600" i="1">
                <a:solidFill>
                  <a:srgbClr val="0070C0"/>
                </a:solidFill>
              </a:rPr>
              <a:t>https://github.com/hengck23/didi-udacity-2017/blob/master/baseline-04/didi_data/ros_scripts/run_dump_lidar.py</a:t>
            </a:r>
            <a:endParaRPr lang="en-SG" altLang="en-US" sz="1600" i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Box 11"/>
          <p:cNvSpPr txBox="1"/>
          <p:nvPr/>
        </p:nvSpPr>
        <p:spPr>
          <a:xfrm>
            <a:off x="290830" y="181610"/>
            <a:ext cx="694753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e. Start the following commands in different terminals</a:t>
            </a:r>
            <a:endParaRPr lang="x-none" altLang="en-SG"/>
          </a:p>
        </p:txBody>
      </p:sp>
      <p:sp>
        <p:nvSpPr>
          <p:cNvPr id="2" name="TextBox 1"/>
          <p:cNvSpPr txBox="1"/>
          <p:nvPr/>
        </p:nvSpPr>
        <p:spPr>
          <a:xfrm>
            <a:off x="521335" y="542925"/>
            <a:ext cx="1031113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/>
              <a:t>terminal1: roslaunch velodyne_pointcloud 32e_points.launch</a:t>
            </a:r>
            <a:endParaRPr lang="en-SG" altLang="en-US"/>
          </a:p>
          <a:p>
            <a:r>
              <a:rPr lang="en-SG" altLang="en-US"/>
              <a:t>terminal2: roslaunch didi_visualize display_rosbag_rviz.launch rosbag_file:=$BAG_FILE</a:t>
            </a:r>
            <a:endParaRPr lang="en-SG" altLang="en-US"/>
          </a:p>
          <a:p>
            <a:r>
              <a:rPr lang="en-SG" altLang="en-US"/>
              <a:t>terminal3: python </a:t>
            </a:r>
            <a:r>
              <a:rPr lang="en-SG" altLang="en-US" i="1">
                <a:solidFill>
                  <a:srgbClr val="0070C0"/>
                </a:solidFill>
                <a:sym typeface="+mn-ea"/>
              </a:rPr>
              <a:t>run_dump_lidar.py</a:t>
            </a:r>
            <a:endParaRPr lang="en-SG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1490345"/>
            <a:ext cx="4018280" cy="5288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30" y="1452245"/>
            <a:ext cx="6381115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3925" y="1655445"/>
            <a:ext cx="12827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SG" altLang="en-US">
                <a:solidFill>
                  <a:schemeClr val="bg1"/>
                </a:solidFill>
                <a:sym typeface="+mn-ea"/>
              </a:rPr>
              <a:t>terminal1</a:t>
            </a:r>
            <a:endParaRPr lang="en-SG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17150" y="1474470"/>
            <a:ext cx="1260475" cy="3803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SG" altLang="en-US">
                <a:solidFill>
                  <a:schemeClr val="bg1"/>
                </a:solidFill>
                <a:sym typeface="+mn-ea"/>
              </a:rPr>
              <a:t>terminal</a:t>
            </a:r>
            <a:r>
              <a:rPr lang="x-none" altLang="en-SG">
                <a:solidFill>
                  <a:schemeClr val="bg1"/>
                </a:solidFill>
                <a:sym typeface="+mn-ea"/>
              </a:rPr>
              <a:t>2</a:t>
            </a:r>
            <a:endParaRPr lang="x-none" altLang="en-SG">
              <a:solidFill>
                <a:schemeClr val="bg1"/>
              </a:solidFill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390" y="2549525"/>
            <a:ext cx="3545205" cy="21850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03435" y="2799080"/>
            <a:ext cx="2054225" cy="654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solidFill>
                  <a:schemeClr val="bg1"/>
                </a:solidFill>
                <a:sym typeface="+mn-ea"/>
              </a:rPr>
              <a:t>RViz viewer is lanuched</a:t>
            </a:r>
            <a:endParaRPr lang="x-none" altLang="en-SG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630555"/>
            <a:ext cx="5304155" cy="4364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2600" y="2217420"/>
            <a:ext cx="1260475" cy="3803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SG" altLang="en-US">
                <a:solidFill>
                  <a:schemeClr val="tx1"/>
                </a:solidFill>
                <a:sym typeface="+mn-ea"/>
              </a:rPr>
              <a:t>terminal</a:t>
            </a:r>
            <a:r>
              <a:rPr lang="x-none" altLang="en-SG">
                <a:solidFill>
                  <a:schemeClr val="tx1"/>
                </a:solidFill>
                <a:sym typeface="+mn-ea"/>
              </a:rPr>
              <a:t>3</a:t>
            </a:r>
            <a:endParaRPr lang="x-none" altLang="en-SG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790825"/>
            <a:ext cx="5676265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4060" y="5191760"/>
            <a:ext cx="7797800" cy="348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600" i="1">
                <a:solidFill>
                  <a:srgbClr val="0070C0"/>
                </a:solidFill>
              </a:rPr>
              <a:t>you should see it start dumping and saves the lidar pointcloud in npy</a:t>
            </a:r>
            <a:endParaRPr lang="x-none" altLang="en-SG" sz="1600" i="1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385445"/>
            <a:ext cx="5600065" cy="2219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7961630" y="2562225"/>
            <a:ext cx="1590675" cy="1178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80645" y="133350"/>
            <a:ext cx="1084262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[ step.2 : converting lidar dumy to projection files]</a:t>
            </a:r>
            <a:endParaRPr lang="x-none" altLang="en-SG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1157605"/>
            <a:ext cx="2465705" cy="2244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8575" y="3436620"/>
            <a:ext cx="204724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lidar in 3d pointcloud space</a:t>
            </a:r>
            <a:endParaRPr lang="x-none" altLang="en-SG"/>
          </a:p>
        </p:txBody>
      </p:sp>
      <p:sp>
        <p:nvSpPr>
          <p:cNvPr id="12" name="TextBox 11"/>
          <p:cNvSpPr txBox="1"/>
          <p:nvPr/>
        </p:nvSpPr>
        <p:spPr>
          <a:xfrm>
            <a:off x="4416425" y="1218565"/>
            <a:ext cx="183769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top view projection</a:t>
            </a:r>
            <a:endParaRPr lang="x-none" altLang="en-SG"/>
          </a:p>
        </p:txBody>
      </p:sp>
      <p:sp>
        <p:nvSpPr>
          <p:cNvPr id="13" name="TextBox 12"/>
          <p:cNvSpPr txBox="1"/>
          <p:nvPr/>
        </p:nvSpPr>
        <p:spPr>
          <a:xfrm>
            <a:off x="4458970" y="2241550"/>
            <a:ext cx="185928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surround view projection</a:t>
            </a:r>
            <a:endParaRPr lang="x-none" altLang="en-SG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91915" y="1473200"/>
            <a:ext cx="42862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62400" y="2364105"/>
            <a:ext cx="42862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535" y="997585"/>
            <a:ext cx="1066800" cy="1066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30" y="2335530"/>
            <a:ext cx="2124710" cy="866775"/>
          </a:xfrm>
          <a:prstGeom prst="rect">
            <a:avLst/>
          </a:prstGeom>
          <a:ln w="22225"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100455" y="4096385"/>
            <a:ext cx="6947535" cy="1054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6000">
                <a:solidFill>
                  <a:srgbClr val="FF0000"/>
                </a:solidFill>
              </a:rPr>
              <a:t>[to be updated!]</a:t>
            </a:r>
            <a:endParaRPr lang="x-none" altLang="en-SG" sz="60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130" y="439420"/>
            <a:ext cx="1006221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- my tensorflow renvironment: ubuntu 16.04, python 3.6, tf release 1.0</a:t>
            </a:r>
            <a:endParaRPr lang="x-none" altLang="en-SG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4125" y="5288280"/>
            <a:ext cx="99314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>
                <a:solidFill>
                  <a:srgbClr val="FF0000"/>
                </a:solidFill>
              </a:rPr>
              <a:t>https://github.com/hengck23/didi-udacity-2017/tree/master/baseline-04/didi_data</a:t>
            </a:r>
            <a:endParaRPr lang="en-SG" alt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3650" y="4973955"/>
            <a:ext cx="9931400" cy="380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i will explain this tomorrow, you you can take a look at</a:t>
            </a:r>
            <a:endParaRPr lang="x-none" altLang="en-SG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615" y="5647690"/>
            <a:ext cx="3340100" cy="1083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2404</Words>
  <Application>Kingsoft Office WPP</Application>
  <PresentationFormat>Widescreen</PresentationFormat>
  <Paragraphs>89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27</cp:revision>
  <dcterms:created xsi:type="dcterms:W3CDTF">2017-04-18T16:32:14Z</dcterms:created>
  <dcterms:modified xsi:type="dcterms:W3CDTF">2017-04-18T16:32:14Z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18441-10.1.0.5672</vt:lpwstr>
  </property>
</Properties>
</file>