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765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0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8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2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7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7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8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4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9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2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0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3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vectorial de salpicaduras de colores brillantes">
            <a:extLst>
              <a:ext uri="{FF2B5EF4-FFF2-40B4-BE49-F238E27FC236}">
                <a16:creationId xmlns:a16="http://schemas.microsoft.com/office/drawing/2014/main" id="{A9EB2E6A-2B56-69BB-F6CE-74F2CDF7A9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7280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012B81-B116-CF64-D91F-8A285C272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65" y="2398143"/>
            <a:ext cx="4321549" cy="2116348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Jack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b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s-ES">
                <a:solidFill>
                  <a:schemeClr val="accent1">
                    <a:lumMod val="60000"/>
                    <a:lumOff val="40000"/>
                  </a:schemeClr>
                </a:solidFill>
              </a:rPr>
              <a:t>allgames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F21D77-79D7-3C99-5909-D94EF0EB1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9864" y="4514492"/>
            <a:ext cx="4271592" cy="684127"/>
          </a:xfrm>
          <a:noFill/>
        </p:spPr>
        <p:txBody>
          <a:bodyPr anchor="t">
            <a:normAutofit/>
          </a:bodyPr>
          <a:lstStyle/>
          <a:p>
            <a:pPr algn="r"/>
            <a:endParaRPr lang="es-E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198" y="931856"/>
            <a:ext cx="10324260" cy="499496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8323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Trade Gothic Next Cond</vt:lpstr>
      <vt:lpstr>Trade Gothic Next Light</vt:lpstr>
      <vt:lpstr>LimelightVTI</vt:lpstr>
      <vt:lpstr>Jack of  allgames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Ruza</dc:creator>
  <cp:lastModifiedBy>Álvaro Ruza</cp:lastModifiedBy>
  <cp:revision>1</cp:revision>
  <dcterms:created xsi:type="dcterms:W3CDTF">2025-02-28T17:44:13Z</dcterms:created>
  <dcterms:modified xsi:type="dcterms:W3CDTF">2025-02-28T17:59:21Z</dcterms:modified>
</cp:coreProperties>
</file>