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765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0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8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2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7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7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8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4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9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2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3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A9EB2E6A-2B56-69BB-F6CE-74F2CDF7A9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7280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012B81-B116-CF64-D91F-8A285C272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65" y="2398143"/>
            <a:ext cx="4321549" cy="2116348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Jack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b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s-ES">
                <a:solidFill>
                  <a:schemeClr val="accent1">
                    <a:lumMod val="60000"/>
                    <a:lumOff val="40000"/>
                  </a:schemeClr>
                </a:solidFill>
              </a:rPr>
              <a:t>allgames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F21D77-79D7-3C99-5909-D94EF0EB1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9864" y="4514492"/>
            <a:ext cx="4271592" cy="684127"/>
          </a:xfrm>
          <a:noFill/>
        </p:spPr>
        <p:txBody>
          <a:bodyPr anchor="t">
            <a:normAutofit/>
          </a:bodyPr>
          <a:lstStyle/>
          <a:p>
            <a:pPr algn="r"/>
            <a:endParaRPr lang="es-E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3198" y="931856"/>
            <a:ext cx="10324260" cy="499496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C2273-66A9-8C28-3C24-463C0105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8ECD2-99D3-0BBA-0286-7C42C085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i="1" dirty="0"/>
              <a:t>Jack </a:t>
            </a:r>
            <a:r>
              <a:rPr lang="es-ES" i="1" dirty="0" err="1"/>
              <a:t>of</a:t>
            </a:r>
            <a:r>
              <a:rPr lang="es-ES" i="1" dirty="0"/>
              <a:t> </a:t>
            </a:r>
            <a:r>
              <a:rPr lang="es-ES" i="1" dirty="0" err="1"/>
              <a:t>All</a:t>
            </a:r>
            <a:r>
              <a:rPr lang="es-ES" i="1" dirty="0"/>
              <a:t> </a:t>
            </a:r>
            <a:r>
              <a:rPr lang="es-ES" i="1" dirty="0" err="1"/>
              <a:t>Games</a:t>
            </a:r>
            <a:r>
              <a:rPr lang="es-ES" dirty="0"/>
              <a:t> es una aplicación web diseñada para que los usuarios puedan gestionar su colección de videojuegos de manera sencilla. No solo permite registrar los juegos que poseen o desean, sino también realizar un seguimiento de los logros obtenidos en cada uno de ellos.</a:t>
            </a:r>
          </a:p>
          <a:p>
            <a:r>
              <a:rPr lang="es-ES" dirty="0"/>
              <a:t>Además, </a:t>
            </a:r>
            <a:r>
              <a:rPr lang="es-ES" i="1" dirty="0"/>
              <a:t>Jack </a:t>
            </a:r>
            <a:r>
              <a:rPr lang="es-ES" i="1" dirty="0" err="1"/>
              <a:t>of</a:t>
            </a:r>
            <a:r>
              <a:rPr lang="es-ES" i="1" dirty="0"/>
              <a:t> </a:t>
            </a:r>
            <a:r>
              <a:rPr lang="es-ES" i="1" dirty="0" err="1"/>
              <a:t>All</a:t>
            </a:r>
            <a:r>
              <a:rPr lang="es-ES" i="1" dirty="0"/>
              <a:t> </a:t>
            </a:r>
            <a:r>
              <a:rPr lang="es-ES" i="1" dirty="0" err="1"/>
              <a:t>Games</a:t>
            </a:r>
            <a:r>
              <a:rPr lang="es-ES" dirty="0"/>
              <a:t> incorpora un componente social que permite a los usuarios conectarse entre sí. Los jugadores pueden seguir a otros usuarios, explorar sus perfiles y ver sus colecciones de juegos y logros. Esto fomenta la interacción entre la comunidad, permitiendo descubrir nuevos títulos recomendados por otros jugadores y comparar progresos en los juegos favoritos.</a:t>
            </a:r>
          </a:p>
        </p:txBody>
      </p:sp>
    </p:spTree>
    <p:extLst>
      <p:ext uri="{BB962C8B-B14F-4D97-AF65-F5344CB8AC3E}">
        <p14:creationId xmlns:p14="http://schemas.microsoft.com/office/powerpoint/2010/main" val="353477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2B9E3-BD92-8684-CD70-D8B129D3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44607-8A56-B20C-F92A-CCBA98013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b="1" dirty="0"/>
              <a:t>Gestión de la colección de juegos:</a:t>
            </a:r>
            <a:r>
              <a:rPr lang="es-ES" dirty="0"/>
              <a:t> Agregar, editar y eliminar juegos en la biblioteca personal.</a:t>
            </a:r>
          </a:p>
          <a:p>
            <a:r>
              <a:rPr lang="es-ES" dirty="0"/>
              <a:t>- </a:t>
            </a:r>
            <a:r>
              <a:rPr lang="es-ES" b="1" dirty="0"/>
              <a:t>Lista de deseos:</a:t>
            </a:r>
            <a:r>
              <a:rPr lang="es-ES" dirty="0"/>
              <a:t> Guardar juegos que el usuario quiere adquirir en el futuro.</a:t>
            </a:r>
          </a:p>
          <a:p>
            <a:r>
              <a:rPr lang="es-ES" dirty="0"/>
              <a:t>- </a:t>
            </a:r>
            <a:r>
              <a:rPr lang="es-ES" b="1" dirty="0"/>
              <a:t>Seguimiento de logros:</a:t>
            </a:r>
            <a:r>
              <a:rPr lang="es-ES" dirty="0"/>
              <a:t> Registrar y visualizar los logros desbloqueados.</a:t>
            </a:r>
          </a:p>
          <a:p>
            <a:r>
              <a:rPr lang="es-ES" dirty="0"/>
              <a:t>- </a:t>
            </a:r>
            <a:r>
              <a:rPr lang="es-ES" b="1" dirty="0"/>
              <a:t>Interfaz amigable y responsive:</a:t>
            </a:r>
            <a:r>
              <a:rPr lang="es-ES" dirty="0"/>
              <a:t> Diseño accesible y adaptable a diferentes dispositivos.</a:t>
            </a:r>
          </a:p>
        </p:txBody>
      </p:sp>
    </p:spTree>
    <p:extLst>
      <p:ext uri="{BB962C8B-B14F-4D97-AF65-F5344CB8AC3E}">
        <p14:creationId xmlns:p14="http://schemas.microsoft.com/office/powerpoint/2010/main" val="169410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311FE-4E01-2EAE-448B-57CCC6CD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trello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B0DC8A-72C6-009E-DE2C-9A816A59E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9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F056F-DC5B-9551-6214-DD0190A1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github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A1BF7-A523-F434-3524-20216DCE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8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B1288-9EBA-DBC1-8574-5D3F9FD9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vídeo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E8871-2D0A-710A-8369-5B5F589A7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636767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184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Trade Gothic Next Cond</vt:lpstr>
      <vt:lpstr>Trade Gothic Next Light</vt:lpstr>
      <vt:lpstr>LimelightVTI</vt:lpstr>
      <vt:lpstr>Jack of  allgames</vt:lpstr>
      <vt:lpstr>Descripción del proyecto</vt:lpstr>
      <vt:lpstr>funcionalidades</vt:lpstr>
      <vt:lpstr>trello</vt:lpstr>
      <vt:lpstr>github</vt:lpstr>
      <vt:lpstr>vídeo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Ruza</dc:creator>
  <cp:lastModifiedBy>Álvaro Ruza</cp:lastModifiedBy>
  <cp:revision>2</cp:revision>
  <dcterms:created xsi:type="dcterms:W3CDTF">2025-02-28T17:44:13Z</dcterms:created>
  <dcterms:modified xsi:type="dcterms:W3CDTF">2025-02-28T18:11:36Z</dcterms:modified>
</cp:coreProperties>
</file>