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1953e1568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1953e1568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1953e1568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1953e1568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1953e1568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1953e1568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1953e156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1953e156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1953e156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1953e156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1953e156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1953e156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1953e156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1953e156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1953e156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1953e156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1953e156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1953e156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1953e156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1953e156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1953e156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1953e156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1953e1568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1953e1568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google.com" TargetMode="External"/><Relationship Id="rId4" Type="http://schemas.openxmlformats.org/officeDocument/2006/relationships/hyperlink" Target="http://www.lmsiiitkottayam.ac.in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HTTP/Statu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94475" y="22227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with Python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4047575" y="2303113"/>
            <a:ext cx="114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Presents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650" y="1023825"/>
            <a:ext cx="10668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Hosting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Web Hosting means making your website live.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Cool? What does live mean. Making it available to access from internet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Interesting? How to do that.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Buy your own server. Deploy code and make it available.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Cloud Hosting. Godaddy, wix.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TechStacks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669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Django, CGI (Common Gateway Interface), Flask = Python Based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ReactJS, AngularJS, VueJS = Frontend JavaScript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NodeJS,ExpressJS, HapiJS = Backend JavaScript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Do i need to code both frontend and backend? Yes, if you build it on your own.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Wordpress, Wix, GoDaddy ?  Domain name???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 a programming language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Markup Language.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Annotate text and embed tags in accurately styled </a:t>
            </a:r>
            <a:endParaRPr b="1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electronic documents 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irrespective of computer platform,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operating system, application or program.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Tags; &lt;html&gt;&lt;/html&gt;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299" y="1317650"/>
            <a:ext cx="2230175" cy="300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HTML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 is my favourite editor.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Reason? Autofill my HTML tags.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get started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the work involved in developing a </a:t>
            </a:r>
            <a:r>
              <a:rPr b="1"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 site for the Internet or an intranet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Internet = available for all people</a:t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Intranet = restricted to a set of people. How? When you connect to internet of that particular area it opens.</a:t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Eg: IIITK Wifi - can’t open now.</a:t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IIITK Website - Opens now. LMS Moodle</a:t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(Intranet = use to give faculty feedback, Internet = Online classes)</a:t>
            </a:r>
            <a:endParaRPr sz="13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in a website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Static = Content is fixed; No changes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Dynamic = Content changes with an event/activity.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Eg: Flipkart. Once you login, items displayed for you to browse changes.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Most of the sites present in internet are dynamic.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How you </a:t>
            </a:r>
            <a:r>
              <a:rPr lang="en" sz="1400"/>
              <a:t>achieve</a:t>
            </a:r>
            <a:r>
              <a:rPr lang="en" sz="1400"/>
              <a:t> dynamic content? User Recommendations : How to do this?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Amazon - Prime Recommendation : use case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Frontend = User Interface. (HTML, CSS, JS)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Backend = Brain of your website where all processing happen.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Human Body = frontend, Internal Organs functions to perform = backend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Front end related activities: User Interface, Displaying Dynamic Content, Perform simple activities (display loading button, display ads and offer)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Backend related activities: Data Processing, Connecting to Database(collection of interrelated data).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and Response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 things. Request and Response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Request = ask for some service, Response = service the request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Eg: I asked my friend laptop for attending today’s TCA = request.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My friend provided his laptop for me = response.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594450"/>
            <a:ext cx="7505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Server Architecture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346250"/>
            <a:ext cx="75057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Client and server are computers.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Client computer request service to server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and server provides service as response.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Eg: LMS IIITK Server and My Computer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Protocol = set of rules that establishes communication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Websites uses HTTP protocol. How we know that?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http://www.google.com</a:t>
            </a:r>
            <a:r>
              <a:rPr lang="en" sz="1400"/>
              <a:t> (or)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http://www.lmsiiitkottayam.ac.in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Http = Hyper Text Transfer Protocol ;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 is the foundation of data communication for the World Wide Web,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400" y="1831850"/>
            <a:ext cx="2993451" cy="19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i type lms.iiitkottayam.ac.in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NIC = Network Interface card; (like a chip in motherboard)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allows to connect to your network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MAC Address = your NIC Card unique number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It sends the request to lms server. What does that file contain ?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Who sends this request : Your Browser</a:t>
            </a:r>
            <a:endParaRPr sz="14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525" y="180825"/>
            <a:ext cx="3094525" cy="31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lms server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609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7"/>
              <a:t>Identifies request. Came from this MAC address. MAC Stands for media access control.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/>
              <a:t>Sends the html file as response. 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/>
              <a:t>Browser displays that file.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/>
              <a:t>What if request fails? Error codes will be displayed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/>
              <a:t>Important codes:</a:t>
            </a:r>
            <a:endParaRPr sz="1507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Successful responses (</a:t>
            </a:r>
            <a:r>
              <a:rPr lang="en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299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Redirects (</a:t>
            </a:r>
            <a:r>
              <a:rPr lang="en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399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errors (</a:t>
            </a:r>
            <a:r>
              <a:rPr lang="en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499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 errors (</a:t>
            </a:r>
            <a:r>
              <a:rPr lang="en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">
                <a:solidFill>
                  <a:srgbClr val="21212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599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07"/>
          </a:p>
        </p:txBody>
      </p:sp>
      <p:sp>
        <p:nvSpPr>
          <p:cNvPr id="175" name="Google Shape;175;p20"/>
          <p:cNvSpPr txBox="1"/>
          <p:nvPr/>
        </p:nvSpPr>
        <p:spPr>
          <a:xfrm>
            <a:off x="653000" y="4440275"/>
            <a:ext cx="80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 response status codes - HTTP | MDN (mozilla.org)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 Fine!! Enough of </a:t>
            </a:r>
            <a:r>
              <a:rPr lang="en"/>
              <a:t>theory Now. 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649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need to implement all these things. Where and what to start?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Underlying Tools.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HTML = To create Web pages.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CSS = style your web page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JavaScript / Python = To create such server architecture, maintain server.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