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96" r:id="rId1"/>
  </p:sldMasterIdLst>
  <p:sldIdLst>
    <p:sldId id="293" r:id="rId2"/>
    <p:sldId id="295" r:id="rId3"/>
    <p:sldId id="296" r:id="rId4"/>
    <p:sldId id="301" r:id="rId5"/>
    <p:sldId id="297" r:id="rId6"/>
    <p:sldId id="298" r:id="rId7"/>
    <p:sldId id="302" r:id="rId8"/>
    <p:sldId id="303" r:id="rId9"/>
    <p:sldId id="304" r:id="rId10"/>
    <p:sldId id="300" r:id="rId11"/>
    <p:sldId id="299" r:id="rId12"/>
    <p:sldId id="29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6" autoAdjust="0"/>
    <p:restoredTop sz="94660"/>
  </p:normalViewPr>
  <p:slideViewPr>
    <p:cSldViewPr>
      <p:cViewPr varScale="1">
        <p:scale>
          <a:sx n="82" d="100"/>
          <a:sy n="82" d="100"/>
        </p:scale>
        <p:origin x="169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597" r:id="rId1"/>
    <p:sldLayoutId id="2147484598" r:id="rId2"/>
    <p:sldLayoutId id="2147484599" r:id="rId3"/>
    <p:sldLayoutId id="2147484600" r:id="rId4"/>
    <p:sldLayoutId id="2147484601" r:id="rId5"/>
    <p:sldLayoutId id="2147484602" r:id="rId6"/>
    <p:sldLayoutId id="2147484603" r:id="rId7"/>
    <p:sldLayoutId id="2147484604" r:id="rId8"/>
    <p:sldLayoutId id="2147484605" r:id="rId9"/>
    <p:sldLayoutId id="2147484606" r:id="rId10"/>
    <p:sldLayoutId id="2147484607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371600"/>
            <a:ext cx="822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b="1" dirty="0" err="1"/>
              <a:t>G.Siva</a:t>
            </a:r>
            <a:r>
              <a:rPr lang="en-US" b="1" dirty="0"/>
              <a:t> Bhaskar Reddy  </a:t>
            </a:r>
            <a:r>
              <a:rPr lang="en-US" dirty="0"/>
              <a:t>(15001A0550)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b="1" dirty="0" err="1"/>
              <a:t>A.V.Sai</a:t>
            </a:r>
            <a:r>
              <a:rPr lang="en-US" b="1" dirty="0"/>
              <a:t> Sumanth</a:t>
            </a:r>
            <a:r>
              <a:rPr lang="en-US" dirty="0"/>
              <a:t>(15001A0557)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Under the guidance of</a:t>
            </a:r>
          </a:p>
          <a:p>
            <a:pPr algn="ctr"/>
            <a:r>
              <a:rPr lang="en-IN" b="1" dirty="0" err="1"/>
              <a:t>Prof.S.Vasundra</a:t>
            </a:r>
            <a:r>
              <a:rPr lang="en-IN" dirty="0"/>
              <a:t>, </a:t>
            </a:r>
            <a:r>
              <a:rPr lang="en-IN" baseline="-25000" dirty="0" err="1"/>
              <a:t>B.E,M.Tech,Ph.D</a:t>
            </a:r>
            <a:r>
              <a:rPr lang="en-IN" baseline="-25000" dirty="0"/>
              <a:t>.</a:t>
            </a:r>
          </a:p>
          <a:p>
            <a:pPr algn="ctr"/>
            <a:r>
              <a:rPr lang="en-IN" b="1" baseline="-25000" dirty="0"/>
              <a:t>N.S.S Coordinator, JNTUA</a:t>
            </a:r>
            <a:endParaRPr lang="en-US" b="1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cs typeface="Calibri" pitchFamily="34" charset="0"/>
              </a:rPr>
              <a:t>DEPARTMENT OF COMPUTER SCIENCE AND ENGINEERING</a:t>
            </a:r>
          </a:p>
          <a:p>
            <a:pPr algn="ctr"/>
            <a:r>
              <a:rPr lang="en-US" dirty="0">
                <a:cs typeface="Calibri" pitchFamily="34" charset="0"/>
              </a:rPr>
              <a:t>JAWAHARLAL NEHRU TECHNOLOGICAL UNIVERSITY</a:t>
            </a:r>
          </a:p>
          <a:p>
            <a:pPr algn="ctr"/>
            <a:r>
              <a:rPr lang="en-US" dirty="0">
                <a:cs typeface="Calibri" pitchFamily="34" charset="0"/>
              </a:rPr>
              <a:t>COLLEGE OF ENGINEERING(autonomous)</a:t>
            </a:r>
          </a:p>
          <a:p>
            <a:pPr algn="ctr"/>
            <a:r>
              <a:rPr lang="en-US" dirty="0">
                <a:cs typeface="Calibri" pitchFamily="34" charset="0"/>
              </a:rPr>
              <a:t>ANANTAPURAMU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29749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FFE3605-D796-437F-8A1F-C752B70AA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200" y="201067"/>
            <a:ext cx="9144000" cy="137160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 </a:t>
            </a:r>
            <a:r>
              <a:rPr lang="en-IN" sz="36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AI COLLEGE ENQUIRY CHATBOT SYSTEM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9" name="Picture 8" descr="Description: Description: Jntua_college Logoa final1 copy">
            <a:extLst>
              <a:ext uri="{FF2B5EF4-FFF2-40B4-BE49-F238E27FC236}">
                <a16:creationId xmlns:a16="http://schemas.microsoft.com/office/drawing/2014/main" id="{6E55ACF7-4410-492F-ACE8-811047230E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33800" y="3733800"/>
            <a:ext cx="1852613" cy="1524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Advantages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User does not have to go personally to college office for the enquiry.</a:t>
            </a:r>
          </a:p>
          <a:p>
            <a:pPr>
              <a:buFont typeface="Wingdings" pitchFamily="2" charset="2"/>
              <a:buChar char="v"/>
            </a:pPr>
            <a:endParaRPr lang="en-US" sz="3200" dirty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This system saves time for the user</a:t>
            </a:r>
            <a:endParaRPr lang="en-IN" sz="3200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User gets updated about the college activities easily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8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Conclusion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467600" cy="5181600"/>
          </a:xfrm>
        </p:spPr>
        <p:txBody>
          <a:bodyPr anchor="ctr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/>
              <a:t>Overall this project of ours is being developed to help the user to get the information related to college easily.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When chat bot technology is integrated with popular web services it can be utilized securely by an even larger audience.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/>
              <a:t> It also reduce the human efforts. </a:t>
            </a:r>
            <a:endParaRPr lang="en-IN" sz="3200" dirty="0"/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398B4D-BE9B-4E76-9CD9-52C8B9DB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8686800" cy="640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DF7C7D-F2D6-4FEF-A6AB-03E9259DAC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86000"/>
            <a:ext cx="781308" cy="781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467600" cy="1295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1100"/>
            <a:ext cx="8153400" cy="51435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Introduction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Features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Present System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New System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Modules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Software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Hardware Requirements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Advantages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238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Introduction :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User interfaces for software applications can come in a variety of formats, ranging from command-line, graphical, web application, and even voice.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Chat bots typically provide a text-based user interface, allowing the user to type commands and receive text as well as text to speech response.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A0E8-8340-49C1-9E0D-A26AF6C4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Features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8CA1-AAE7-4F75-BA6B-7798BB2A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College Enquiry </a:t>
            </a:r>
            <a:r>
              <a:rPr lang="en-US" sz="3200" dirty="0" err="1"/>
              <a:t>ChatBot</a:t>
            </a:r>
            <a:r>
              <a:rPr lang="en-US" sz="3200" dirty="0"/>
              <a:t> system is built using AI algorithms mainly Decision Tree algorithm that analyzes user’s queries and understand user’s message.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dirty="0"/>
              <a:t>This System is a web application which provides answer to the query of the user very effectively. </a:t>
            </a:r>
            <a:endParaRPr lang="en-IN" sz="3200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4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61" y="213145"/>
            <a:ext cx="7467600" cy="10366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Present System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39" y="1181397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Manual System.</a:t>
            </a:r>
          </a:p>
          <a:p>
            <a:pPr>
              <a:buFont typeface="Wingdings" pitchFamily="2" charset="2"/>
              <a:buChar char="v"/>
            </a:pPr>
            <a:endParaRPr lang="en-US" sz="3200" dirty="0"/>
          </a:p>
          <a:p>
            <a:pPr>
              <a:buFont typeface="Wingdings" pitchFamily="2" charset="2"/>
              <a:buChar char="v"/>
            </a:pPr>
            <a:endParaRPr lang="en-US" sz="3200" dirty="0"/>
          </a:p>
          <a:p>
            <a:pPr>
              <a:buFont typeface="Wingdings" pitchFamily="2" charset="2"/>
              <a:buChar char="v"/>
            </a:pPr>
            <a:endParaRPr lang="en-US" sz="3200" dirty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Telephone system</a:t>
            </a:r>
          </a:p>
          <a:p>
            <a:pPr>
              <a:buFont typeface="Wingdings" pitchFamily="2" charset="2"/>
              <a:buChar char="v"/>
            </a:pPr>
            <a:endParaRPr lang="en-US" sz="3200" dirty="0"/>
          </a:p>
          <a:p>
            <a:pPr>
              <a:buFont typeface="Wingdings" pitchFamily="2" charset="2"/>
              <a:buChar char="v"/>
            </a:pPr>
            <a:endParaRPr lang="en-US" sz="3200" dirty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E-mail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AF1F8-E58A-4942-A9E2-40D30DD3E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12615"/>
            <a:ext cx="3138196" cy="1712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A6904-9C54-40FA-A299-D6B1C5B896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3298776"/>
            <a:ext cx="3138196" cy="226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605"/>
            <a:ext cx="7467600" cy="102076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New System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488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This system generates the result to the user’s queries automatically.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It  has a facility of admin login through which the admin can monitor the whole </a:t>
            </a:r>
            <a:r>
              <a:rPr lang="en-US" sz="3200" dirty="0" err="1"/>
              <a:t>system.For</a:t>
            </a:r>
            <a:r>
              <a:rPr lang="en-US" sz="3200" dirty="0"/>
              <a:t> any invalid queries, admin can update the database</a:t>
            </a:r>
            <a:r>
              <a:rPr lang="en-US" dirty="0"/>
              <a:t>.</a:t>
            </a:r>
          </a:p>
          <a:p>
            <a:pPr marL="36576" indent="0">
              <a:buNone/>
            </a:pPr>
            <a:r>
              <a:rPr lang="en-US" dirty="0"/>
              <a:t>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933C-3580-4D51-B0E8-71108561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Modules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6851-8A8C-40CE-8DFF-AB4F3BE27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638800"/>
          </a:xfrm>
        </p:spPr>
        <p:txBody>
          <a:bodyPr>
            <a:normAutofit lnSpcReduction="10000"/>
          </a:bodyPr>
          <a:lstStyle/>
          <a:p>
            <a:pPr marL="36576" indent="0">
              <a:buNone/>
            </a:pPr>
            <a:r>
              <a:rPr lang="en-IN" sz="3200" dirty="0"/>
              <a:t>This system contains mainly 3 modules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b="1" dirty="0"/>
              <a:t>Admin Login </a:t>
            </a:r>
            <a:r>
              <a:rPr lang="en-IN" sz="3200" dirty="0"/>
              <a:t>:</a:t>
            </a:r>
          </a:p>
          <a:p>
            <a:pPr marL="36576" indent="0">
              <a:buNone/>
            </a:pPr>
            <a:r>
              <a:rPr lang="en-IN" sz="3200" dirty="0"/>
              <a:t>       - Any data in the database can be added or modified by the admin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Bot Chat </a:t>
            </a:r>
            <a:r>
              <a:rPr lang="en-US" sz="3200" dirty="0"/>
              <a:t>:</a:t>
            </a:r>
          </a:p>
          <a:p>
            <a:pPr marL="36576" indent="0">
              <a:buNone/>
            </a:pPr>
            <a:r>
              <a:rPr lang="en-US" sz="3200" dirty="0"/>
              <a:t>       - User can chat with the bot it implies as if enquiring to the college person about college related activities.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1" dirty="0"/>
              <a:t>Response </a:t>
            </a:r>
            <a:r>
              <a:rPr lang="en-US" sz="3200" dirty="0"/>
              <a:t>:</a:t>
            </a:r>
          </a:p>
          <a:p>
            <a:pPr marL="36576" indent="0">
              <a:buNone/>
            </a:pPr>
            <a:r>
              <a:rPr lang="en-US" sz="3200" dirty="0"/>
              <a:t>         - The bot will display out the corresponding response. </a:t>
            </a:r>
          </a:p>
          <a:p>
            <a:pPr marL="36576" indent="0">
              <a:buNone/>
            </a:pPr>
            <a:endParaRPr lang="en-US" dirty="0"/>
          </a:p>
          <a:p>
            <a:pPr marL="3657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6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9F4E-AF08-4376-BB1B-AB0FADC9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Software Requirements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7205-7319-47EC-950E-B3C945F38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Windows 7 or higher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MySQL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 err="1"/>
              <a:t>Ecllipse</a:t>
            </a:r>
            <a:r>
              <a:rPr lang="en-IN" sz="3200" dirty="0"/>
              <a:t> IDE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Apache Tomcat Server</a:t>
            </a:r>
          </a:p>
        </p:txBody>
      </p:sp>
    </p:spTree>
    <p:extLst>
      <p:ext uri="{BB962C8B-B14F-4D97-AF65-F5344CB8AC3E}">
        <p14:creationId xmlns:p14="http://schemas.microsoft.com/office/powerpoint/2010/main" val="342215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BACD-F897-4549-8513-AA887B49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Hardware Requirements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0A29-C94E-49F0-BF94-06B5324A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Processor – i3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Hard Disk – 5GB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RAM – 1GB</a:t>
            </a:r>
          </a:p>
        </p:txBody>
      </p:sp>
    </p:spTree>
    <p:extLst>
      <p:ext uri="{BB962C8B-B14F-4D97-AF65-F5344CB8AC3E}">
        <p14:creationId xmlns:p14="http://schemas.microsoft.com/office/powerpoint/2010/main" val="42738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816</TotalTime>
  <Words>409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Franklin Gothic Book</vt:lpstr>
      <vt:lpstr>Mongolian Baiti</vt:lpstr>
      <vt:lpstr>Wingdings</vt:lpstr>
      <vt:lpstr>Wingdings 2</vt:lpstr>
      <vt:lpstr>Technic</vt:lpstr>
      <vt:lpstr> AI COLLEGE ENQUIRY CHATBOT SYSTEM </vt:lpstr>
      <vt:lpstr>Outline</vt:lpstr>
      <vt:lpstr>Introduction : </vt:lpstr>
      <vt:lpstr>Features :</vt:lpstr>
      <vt:lpstr>Present System :</vt:lpstr>
      <vt:lpstr>New System :</vt:lpstr>
      <vt:lpstr>Modules :</vt:lpstr>
      <vt:lpstr>Software Requirements :</vt:lpstr>
      <vt:lpstr>Hardware Requirements :</vt:lpstr>
      <vt:lpstr>Advantages :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Mona: Secure Multi-Owner Data Sharing for Dynamic Groups in the Cloud</dc:title>
  <dc:creator>MSM Technologies</dc:creator>
  <cp:lastModifiedBy>Aketi Venkata Sai Sumanth</cp:lastModifiedBy>
  <cp:revision>110</cp:revision>
  <dcterms:created xsi:type="dcterms:W3CDTF">2006-08-16T00:00:00Z</dcterms:created>
  <dcterms:modified xsi:type="dcterms:W3CDTF">2019-02-03T18:34:45Z</dcterms:modified>
</cp:coreProperties>
</file>