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4325" y="490855"/>
            <a:ext cx="9144000" cy="1149350"/>
          </a:xfrm>
        </p:spPr>
        <p:txBody>
          <a:bodyPr/>
          <a:lstStyle/>
          <a:p>
            <a:pPr algn="l"/>
            <a:r>
              <a:rPr lang="en-IN" altLang="en-US" b="1" i="1" dirty="0"/>
              <a:t>ORDER MANAGEMENT SYSTEM</a:t>
            </a:r>
            <a:endParaRPr lang="en-IN" altLang="en-US" b="1" i="1" dirty="0"/>
          </a:p>
        </p:txBody>
      </p:sp>
      <p:pic>
        <p:nvPicPr>
          <p:cNvPr id="13" name="Picture 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1605" y="1842135"/>
            <a:ext cx="9369425" cy="35966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s 3"/>
          <p:cNvSpPr/>
          <p:nvPr/>
        </p:nvSpPr>
        <p:spPr>
          <a:xfrm>
            <a:off x="7839075" y="5515610"/>
            <a:ext cx="5267325" cy="13220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I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Created By:-</a:t>
            </a:r>
            <a:endParaRPr lang="en-I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Aditya Vikram Sarkar</a:t>
            </a:r>
            <a:endParaRPr lang="en-I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Sr.Analyst Intern</a:t>
            </a:r>
            <a:endParaRPr lang="en-I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IN" altLang="en-US" sz="2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Capgemini India</a:t>
            </a:r>
            <a:endParaRPr lang="en-IN" altLang="en-US" sz="2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480" y="120015"/>
            <a:ext cx="11923395" cy="6618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/>
              <a:t>Abstract</a:t>
            </a:r>
            <a:endParaRPr lang="en-IN" alt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" y="1708150"/>
            <a:ext cx="10972800" cy="4953000"/>
          </a:xfrm>
        </p:spPr>
        <p:txBody>
          <a:bodyPr/>
          <a:p>
            <a:r>
              <a:rPr lang="en-US" sz="2400"/>
              <a:t>The Order Management System is a Salesforce based solution for Orders.</a:t>
            </a:r>
            <a:endParaRPr lang="en-US" sz="2400"/>
          </a:p>
          <a:p>
            <a:r>
              <a:rPr lang="en-US" sz="2400"/>
              <a:t>It consolidates data provided by different product brands and provide the user details like price,quantity,discounts,etc in real-time.</a:t>
            </a:r>
            <a:endParaRPr lang="en-US" sz="2400"/>
          </a:p>
          <a:p>
            <a:r>
              <a:rPr lang="en-US" sz="2400"/>
              <a:t>The user may want to choose different products based on different aspects,our system allows them to make a search based upon Product Name,Brand and MRP and can select products based upon the shown product list.</a:t>
            </a:r>
            <a:endParaRPr lang="en-US" sz="2400"/>
          </a:p>
          <a:p>
            <a:r>
              <a:rPr lang="en-US" sz="2400"/>
              <a:t>The Lightning App allows them to confirm order and cancel order and a invoice will be shown at the end.</a:t>
            </a:r>
            <a:endParaRPr lang="en-US" sz="2400"/>
          </a:p>
          <a:p>
            <a:r>
              <a:rPr lang="en-US" sz="2400"/>
              <a:t>Email notifications are sent to respective user and it’s contacts when stage of order is changed.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/>
              <a:t>Users In The System</a:t>
            </a:r>
            <a:endParaRPr lang="en-IN" alt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31950"/>
            <a:ext cx="5384800" cy="4953000"/>
          </a:xfrm>
        </p:spPr>
        <p:txBody>
          <a:bodyPr/>
          <a:p>
            <a:r>
              <a:rPr lang="en-IN" altLang="en-US"/>
              <a:t>Sales User</a:t>
            </a:r>
            <a:endParaRPr lang="en-IN" altLang="en-US"/>
          </a:p>
          <a:p>
            <a:r>
              <a:rPr lang="en-IN" altLang="en-US"/>
              <a:t>Bussiness User</a:t>
            </a:r>
            <a:endParaRPr lang="en-IN" altLang="en-US"/>
          </a:p>
          <a:p>
            <a:r>
              <a:rPr lang="en-IN" altLang="en-US"/>
              <a:t>Support Team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260340" y="1421765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80010"/>
            <a:ext cx="10972800" cy="5857240"/>
          </a:xfrm>
        </p:spPr>
        <p:txBody>
          <a:bodyPr/>
          <a:p>
            <a:pPr marL="0" indent="0">
              <a:buNone/>
            </a:pPr>
            <a:r>
              <a:rPr lang="en-US" sz="1800"/>
              <a:t>1.The Sales User can: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Login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Create Order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Cancel Order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View Order Details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Generate Approvals(Order amount above 100000)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View Reports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2.Business Users can: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Login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View Orders and Invoices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View Reports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Accept/Reject Approvals</a:t>
            </a: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3.Support Team can: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Login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Create Users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Assign Roles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Create/View/Edit Orders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CRUD Operations on Records</a:t>
            </a:r>
            <a:endParaRPr 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Activity Diagram</a:t>
            </a:r>
            <a:endParaRPr lang="en-IN" altLang="en-US"/>
          </a:p>
        </p:txBody>
      </p:sp>
      <p:pic>
        <p:nvPicPr>
          <p:cNvPr id="4" name="Picture 4" descr="Activit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275" y="773430"/>
            <a:ext cx="12181840" cy="61683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Creating Order</a:t>
            </a:r>
            <a:endParaRPr lang="en-IN" altLang="en-US"/>
          </a:p>
        </p:txBody>
      </p:sp>
      <p:pic>
        <p:nvPicPr>
          <p:cNvPr id="6" name="Picture 6" descr="Plp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5010" y="1174750"/>
            <a:ext cx="1076134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Searching Products &amp; Adding Quantity</a:t>
            </a:r>
            <a:endParaRPr lang="en-IN" altLang="en-US"/>
          </a:p>
        </p:txBody>
      </p:sp>
      <p:pic>
        <p:nvPicPr>
          <p:cNvPr id="7" name="Picture 7" descr="plp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798320"/>
            <a:ext cx="5384800" cy="3705225"/>
          </a:xfrm>
          <a:prstGeom prst="rect">
            <a:avLst/>
          </a:prstGeom>
        </p:spPr>
      </p:pic>
      <p:pic>
        <p:nvPicPr>
          <p:cNvPr id="8" name="Picture 8" descr="plp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600" y="1798320"/>
            <a:ext cx="5384800" cy="154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Confirming Order And Email Notification</a:t>
            </a:r>
            <a:endParaRPr lang="en-IN" altLang="en-US"/>
          </a:p>
        </p:txBody>
      </p:sp>
      <p:pic>
        <p:nvPicPr>
          <p:cNvPr id="10" name="Picture 10" descr="plp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2908935"/>
            <a:ext cx="5384800" cy="1483995"/>
          </a:xfrm>
          <a:prstGeom prst="rect">
            <a:avLst/>
          </a:prstGeom>
        </p:spPr>
      </p:pic>
      <p:pic>
        <p:nvPicPr>
          <p:cNvPr id="9" name="Picture 9" descr="plp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600" y="2824480"/>
            <a:ext cx="5384800" cy="1652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233535" cy="4953000"/>
          </a:xfrm>
        </p:spPr>
        <p:txBody>
          <a:bodyPr/>
          <a:p>
            <a:pPr marL="0" indent="0">
              <a:buNone/>
            </a:pPr>
            <a:r>
              <a:rPr lang="en-IN" altLang="en-US" b="1" i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Validation &amp; Assumptions:-</a:t>
            </a:r>
            <a:endParaRPr lang="en-IN" altLang="en-US" b="1" i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  <a:p>
            <a:pPr marL="0" indent="0">
              <a:buNone/>
            </a:pPr>
            <a:endParaRPr lang="en-IN" altLang="en-US" sz="2000" b="1" i="1"/>
          </a:p>
          <a:p>
            <a:r>
              <a:rPr lang="en-IN" altLang="en-US" sz="2000" b="1" i="1"/>
              <a:t>Desired Quantity cannot be negative.</a:t>
            </a:r>
            <a:endParaRPr lang="en-IN" altLang="en-US" sz="2000" b="1" i="1"/>
          </a:p>
          <a:p>
            <a:r>
              <a:rPr lang="en-IN" altLang="en-US" sz="2000" b="1" i="1"/>
              <a:t>Discount cannot be negative or more than 100%.</a:t>
            </a:r>
            <a:endParaRPr lang="en-IN" altLang="en-US" sz="2000" b="1" i="1"/>
          </a:p>
          <a:p>
            <a:r>
              <a:rPr lang="en-IN" altLang="en-US" sz="2000" b="1" i="1"/>
              <a:t>Order after creation by sales user cannot be deleted,it can only be done      by the Support Team/Admin.</a:t>
            </a:r>
            <a:endParaRPr lang="en-IN" altLang="en-US" sz="2000" b="1" i="1"/>
          </a:p>
          <a:p>
            <a:r>
              <a:rPr lang="en-IN" altLang="en-US" sz="2000" b="1" i="1"/>
              <a:t>Stages cannot be changed to prior stages.</a:t>
            </a:r>
            <a:endParaRPr lang="en-IN" altLang="en-US" sz="2000" b="1" i="1"/>
          </a:p>
          <a:p>
            <a:r>
              <a:rPr lang="en-IN" altLang="en-US" sz="2000" b="1" i="1"/>
              <a:t>Sales User can handle only 5 accounts.</a:t>
            </a:r>
            <a:endParaRPr lang="en-IN" altLang="en-US" sz="2000" b="1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1483</Words>
  <Application>WPS Presentation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Gear Drives</vt:lpstr>
      <vt:lpstr>Default Design</vt:lpstr>
      <vt:lpstr>1_Default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 MANAGEMENT SYSTEM</dc:title>
  <dc:creator/>
  <cp:lastModifiedBy>adity</cp:lastModifiedBy>
  <cp:revision>1</cp:revision>
  <dcterms:created xsi:type="dcterms:W3CDTF">2020-05-17T17:41:18Z</dcterms:created>
  <dcterms:modified xsi:type="dcterms:W3CDTF">2020-05-17T17:41:18Z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1033-11.2.0.9327</vt:lpwstr>
  </property>
</Properties>
</file>