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0" r:id="rId6"/>
    <p:sldId id="266" r:id="rId7"/>
    <p:sldId id="267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Arial Black" panose="020B0A04020102020204" pitchFamily="34" charset="0"/>
      <p:bold r:id="rId11"/>
    </p:embeddedFont>
    <p:embeddedFont>
      <p:font typeface="Libre Franklin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D6DFC-7552-4776-9505-8D5AD954A911}">
  <a:tblStyle styleId="{616D6DFC-7552-4776-9505-8D5AD954A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f45edc9e4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f45edc9e4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"/>
          <p:cNvSpPr txBox="1">
            <a:spLocks noGrp="1"/>
          </p:cNvSpPr>
          <p:nvPr>
            <p:ph type="title"/>
          </p:nvPr>
        </p:nvSpPr>
        <p:spPr>
          <a:xfrm>
            <a:off x="4574275" y="3334100"/>
            <a:ext cx="3856500" cy="12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2393632" y="1393032"/>
            <a:ext cx="5542200" cy="820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dk2"/>
                </a:solidFill>
                <a:latin typeface="Arial Black" panose="020B0A04020102020204" pitchFamily="34" charset="0"/>
              </a:rPr>
              <a:t>Code Cash</a:t>
            </a:r>
            <a:endParaRPr sz="4600" dirty="0">
              <a:solidFill>
                <a:schemeClr val="dk2"/>
              </a:solidFill>
              <a:latin typeface="Arial Black" panose="020B0A04020102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3008194" y="2081238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Presentation</a:t>
            </a:r>
            <a:endParaRPr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Contents of this template</a:t>
            </a:r>
            <a:endParaRPr dirty="0">
              <a:latin typeface="Arial Black" panose="020B0A04020102020204" pitchFamily="34" charset="0"/>
            </a:endParaRPr>
          </a:p>
        </p:txBody>
      </p:sp>
      <p:graphicFrame>
        <p:nvGraphicFramePr>
          <p:cNvPr id="2337" name="Google Shape;2337;p29"/>
          <p:cNvGraphicFramePr/>
          <p:nvPr>
            <p:extLst>
              <p:ext uri="{D42A27DB-BD31-4B8C-83A1-F6EECF244321}">
                <p14:modId xmlns:p14="http://schemas.microsoft.com/office/powerpoint/2010/main" val="2595116939"/>
              </p:ext>
            </p:extLst>
          </p:nvPr>
        </p:nvGraphicFramePr>
        <p:xfrm>
          <a:off x="765899" y="1699286"/>
          <a:ext cx="7625739" cy="2788740"/>
        </p:xfrm>
        <a:graphic>
          <a:graphicData uri="http://schemas.openxmlformats.org/drawingml/2006/table">
            <a:tbl>
              <a:tblPr>
                <a:noFill/>
                <a:tableStyleId>{616D6DFC-7552-4776-9505-8D5AD954A911}</a:tableStyleId>
              </a:tblPr>
              <a:tblGrid>
                <a:gridCol w="226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974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u="sng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Libre Franklin Medium"/>
                          <a:cs typeface="Libre Franklin Medium"/>
                          <a:sym typeface="Libre Franklin Medium"/>
                        </a:rPr>
                        <a:t>Idea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u="sng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Libre Franklin Medium"/>
                          <a:cs typeface="Libre Franklin Medium"/>
                          <a:sym typeface="Libre Franklin Medium"/>
                        </a:rPr>
                        <a:t>About us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u="sng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Libre Franklin Medium"/>
                          <a:cs typeface="Libre Franklin Medium"/>
                          <a:sym typeface="Libre Franklin Medium"/>
                        </a:rPr>
                        <a:t>Tech Stack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u="sng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Libre Franklin Medium"/>
                          <a:cs typeface="Libre Franklin Medium"/>
                          <a:sym typeface="Libre Franklin Medium"/>
                        </a:rPr>
                        <a:t>Implementation </a:t>
                      </a:r>
                      <a:endParaRPr sz="1100" u="sng" dirty="0">
                        <a:solidFill>
                          <a:schemeClr val="dk1"/>
                        </a:solidFill>
                        <a:latin typeface="Arial Black" panose="020B0A04020102020204" pitchFamily="34" charset="0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3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sng"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40" name="Google Shape;2340;p29"/>
          <p:cNvGrpSpPr/>
          <p:nvPr/>
        </p:nvGrpSpPr>
        <p:grpSpPr>
          <a:xfrm rot="4133998">
            <a:off x="740233" y="450138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Our team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Kristian </a:t>
            </a:r>
            <a:r>
              <a:rPr lang="en-US" dirty="0" err="1">
                <a:latin typeface="Arial Black" panose="020B0A04020102020204" pitchFamily="34" charset="0"/>
              </a:rPr>
              <a:t>Rusev</a:t>
            </a:r>
            <a:r>
              <a:rPr lang="en-US" dirty="0">
                <a:latin typeface="Arial Black" panose="020B0A04020102020204" pitchFamily="34" charset="0"/>
              </a:rPr>
              <a:t> – Frontend developer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Nikolay </a:t>
            </a:r>
            <a:r>
              <a:rPr lang="en-US" dirty="0" err="1">
                <a:latin typeface="Arial Black" panose="020B0A04020102020204" pitchFamily="34" charset="0"/>
              </a:rPr>
              <a:t>Yanakiev</a:t>
            </a:r>
            <a:r>
              <a:rPr lang="en-US" dirty="0">
                <a:latin typeface="Arial Black" panose="020B0A04020102020204" pitchFamily="34" charset="0"/>
              </a:rPr>
              <a:t> – Frontend developer 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1535784" y="4417187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Georgi Dimitrov – Frontend developer </a:t>
            </a:r>
            <a:endParaRPr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5" name="Google Shape;2385;p30"/>
          <p:cNvSpPr txBox="1">
            <a:spLocks noGrp="1"/>
          </p:cNvSpPr>
          <p:nvPr>
            <p:ph type="subTitle" idx="7"/>
          </p:nvPr>
        </p:nvSpPr>
        <p:spPr>
          <a:xfrm>
            <a:off x="5205325" y="444120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Aleksandar </a:t>
            </a:r>
            <a:r>
              <a:rPr lang="en-US" dirty="0" err="1">
                <a:latin typeface="Arial Black" panose="020B0A04020102020204" pitchFamily="34" charset="0"/>
              </a:rPr>
              <a:t>Stanev</a:t>
            </a:r>
            <a:r>
              <a:rPr lang="en-US" dirty="0">
                <a:latin typeface="Arial Black" panose="020B0A04020102020204" pitchFamily="34" charset="0"/>
              </a:rPr>
              <a:t> – scrum trainer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08360CFE-D9CB-C784-E29E-B6BF09F3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42" y="783950"/>
            <a:ext cx="1542803" cy="1542803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017FA078-D041-D707-3F53-424BE0165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15" y="878650"/>
            <a:ext cx="1459541" cy="1459541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F54FFAE9-963D-A0B9-6F62-C06AC367F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732" y="2839602"/>
            <a:ext cx="1542803" cy="1542803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E9774FB-B5A0-941C-D0F0-094FAD579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821" y="2835270"/>
            <a:ext cx="1645700" cy="1645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Cash is a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 app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and manage personal finances. It helps users log income, expenses, set budgets, and track savings goals—all from the terminal.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The idea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18555" y="1367934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Tech Stack 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268371" y="905598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2297698">
            <a:off x="8454001" y="2593936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EF244DC-DBF5-DA41-B0F6-58F38AD3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85" y="1056634"/>
            <a:ext cx="1870808" cy="171086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86302EA-A6E7-5BD8-0C33-C17BC842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6" y="3215167"/>
            <a:ext cx="1530754" cy="1530754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253AED7-0B6E-EDC9-EFD3-D85375C20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633" y="2696958"/>
            <a:ext cx="2472764" cy="2472764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E1B3157-B1AD-D869-C2A5-B99066BA0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739" y="626194"/>
            <a:ext cx="25717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38"/>
          <p:cNvSpPr txBox="1">
            <a:spLocks noGrp="1"/>
          </p:cNvSpPr>
          <p:nvPr>
            <p:ph type="title"/>
          </p:nvPr>
        </p:nvSpPr>
        <p:spPr>
          <a:xfrm>
            <a:off x="513104" y="691239"/>
            <a:ext cx="4116016" cy="714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0" i="0" u="none" strike="noStrike" kern="1200" cap="none" spc="0" baseline="0" dirty="0">
                <a:solidFill>
                  <a:schemeClr val="tx1"/>
                </a:solidFill>
                <a:uFillTx/>
                <a:latin typeface="Arial Black" panose="020B0A04020102020204" pitchFamily="34" charset="0"/>
              </a:rPr>
              <a:t>Implementation</a:t>
            </a:r>
            <a:br>
              <a:rPr lang="bg-BG" sz="32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</a:br>
            <a:endParaRPr dirty="0"/>
          </a:p>
        </p:txBody>
      </p:sp>
      <p:grpSp>
        <p:nvGrpSpPr>
          <p:cNvPr id="2944" name="Google Shape;2944;p38"/>
          <p:cNvGrpSpPr/>
          <p:nvPr/>
        </p:nvGrpSpPr>
        <p:grpSpPr>
          <a:xfrm rot="2208898">
            <a:off x="7138529" y="-556260"/>
            <a:ext cx="1509218" cy="1859995"/>
            <a:chOff x="9743146" y="2970638"/>
            <a:chExt cx="1446996" cy="1783072"/>
          </a:xfrm>
        </p:grpSpPr>
        <p:sp>
          <p:nvSpPr>
            <p:cNvPr id="2945" name="Google Shape;2945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6" name="Google Shape;2946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47" name="Google Shape;2947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5" name="Google Shape;2955;p38"/>
          <p:cNvGrpSpPr/>
          <p:nvPr/>
        </p:nvGrpSpPr>
        <p:grpSpPr>
          <a:xfrm rot="4131323">
            <a:off x="7861154" y="1026498"/>
            <a:ext cx="1139230" cy="1403825"/>
            <a:chOff x="9743146" y="2970638"/>
            <a:chExt cx="1446996" cy="1783072"/>
          </a:xfrm>
        </p:grpSpPr>
        <p:sp>
          <p:nvSpPr>
            <p:cNvPr id="2956" name="Google Shape;2956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7" name="Google Shape;2957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58" name="Google Shape;2958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6" name="Google Shape;2966;p38"/>
          <p:cNvGrpSpPr/>
          <p:nvPr/>
        </p:nvGrpSpPr>
        <p:grpSpPr>
          <a:xfrm rot="-1556141">
            <a:off x="7257635" y="2065848"/>
            <a:ext cx="913136" cy="1125219"/>
            <a:chOff x="9743146" y="2970638"/>
            <a:chExt cx="1446996" cy="1783072"/>
          </a:xfrm>
        </p:grpSpPr>
        <p:sp>
          <p:nvSpPr>
            <p:cNvPr id="2967" name="Google Shape;2967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8" name="Google Shape;2968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69" name="Google Shape;2969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7" name="Google Shape;2977;p38"/>
          <p:cNvGrpSpPr/>
          <p:nvPr/>
        </p:nvGrpSpPr>
        <p:grpSpPr>
          <a:xfrm rot="-8231308">
            <a:off x="-258817" y="-265276"/>
            <a:ext cx="1036931" cy="1278019"/>
            <a:chOff x="9743146" y="2970638"/>
            <a:chExt cx="1446996" cy="1783072"/>
          </a:xfrm>
        </p:grpSpPr>
        <p:sp>
          <p:nvSpPr>
            <p:cNvPr id="2978" name="Google Shape;2978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9" name="Google Shape;2979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80" name="Google Shape;2980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8" name="Google Shape;2988;p38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2989" name="Google Shape;2989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0" name="Google Shape;2990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1" name="Google Shape;2991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9" name="Google Shape;2999;p38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3000" name="Google Shape;3000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1" name="Google Shape;3001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02" name="Google Shape;3002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0" name="Google Shape;3010;p38"/>
          <p:cNvGrpSpPr/>
          <p:nvPr/>
        </p:nvGrpSpPr>
        <p:grpSpPr>
          <a:xfrm rot="4585466">
            <a:off x="7944079" y="3974537"/>
            <a:ext cx="973386" cy="1199678"/>
            <a:chOff x="9743146" y="2970638"/>
            <a:chExt cx="1446996" cy="1783072"/>
          </a:xfrm>
        </p:grpSpPr>
        <p:sp>
          <p:nvSpPr>
            <p:cNvPr id="3011" name="Google Shape;3011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2" name="Google Shape;3012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13" name="Google Shape;3013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DC4C8B4-76AD-E8F9-B9EC-9653AC648006}"/>
              </a:ext>
            </a:extLst>
          </p:cNvPr>
          <p:cNvSpPr txBox="1"/>
          <p:nvPr/>
        </p:nvSpPr>
        <p:spPr>
          <a:xfrm>
            <a:off x="4635185" y="1237934"/>
            <a:ext cx="259367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built our application from the ground up in the span of one week, meaning that our project will hopefully be deemed successful.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time around though, our time for set up and organization could have gone better. That however didn’t discourage us from working stably throughout the rest of our given time.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965523" y="1886798"/>
            <a:ext cx="3683573" cy="2211279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1" name="Google Shape;3031;p39"/>
          <p:cNvGrpSpPr/>
          <p:nvPr/>
        </p:nvGrpSpPr>
        <p:grpSpPr>
          <a:xfrm>
            <a:off x="965523" y="1886806"/>
            <a:ext cx="3683573" cy="2211279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 rot="377567">
            <a:off x="278431" y="843625"/>
            <a:ext cx="1139284" cy="1403891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2208898">
            <a:off x="6989004" y="-503260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70679" y="1178898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370737" y="3451652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EB3F851-6340-3CCC-A993-3FAD600E2287}"/>
              </a:ext>
            </a:extLst>
          </p:cNvPr>
          <p:cNvSpPr txBox="1"/>
          <p:nvPr/>
        </p:nvSpPr>
        <p:spPr>
          <a:xfrm>
            <a:off x="1083844" y="2665725"/>
            <a:ext cx="3606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Thanks for listening  </a:t>
            </a:r>
            <a:endParaRPr lang="bg-BG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Презентация на цял екран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5" baseType="lpstr">
      <vt:lpstr>Calibri</vt:lpstr>
      <vt:lpstr>Arial</vt:lpstr>
      <vt:lpstr>Libre Franklin Medium</vt:lpstr>
      <vt:lpstr>Anton</vt:lpstr>
      <vt:lpstr>Wingdings</vt:lpstr>
      <vt:lpstr>Arial Black</vt:lpstr>
      <vt:lpstr>Darker Grotesque SemiBold</vt:lpstr>
      <vt:lpstr>US National Dollar Day Minitheme by Slidesgo</vt:lpstr>
      <vt:lpstr>Code Cash</vt:lpstr>
      <vt:lpstr>Contents of this template</vt:lpstr>
      <vt:lpstr>Our team</vt:lpstr>
      <vt:lpstr>The idea</vt:lpstr>
      <vt:lpstr>Tech Stack </vt:lpstr>
      <vt:lpstr>Implementation 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2</cp:revision>
  <dcterms:modified xsi:type="dcterms:W3CDTF">2024-11-04T08:34:47Z</dcterms:modified>
</cp:coreProperties>
</file>