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6652" autoAdjust="0"/>
  </p:normalViewPr>
  <p:slideViewPr>
    <p:cSldViewPr snapToGrid="0">
      <p:cViewPr varScale="1">
        <p:scale>
          <a:sx n="109" d="100"/>
          <a:sy n="109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39D371-6260-934C-BDC4-ACDF2B096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93A8B92-81D7-22D6-20D7-E716869FD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6C73475-0D21-1220-BCDE-CE92AE86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AC388E8-1D59-4F5A-A429-9452932A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DB78A14-9283-CD25-31BE-AEC3BF4A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96174F-9DE7-0B54-CE50-03CFF206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DE7136D-CA6A-4AAD-1B3B-7110476B8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4DAD395-C893-8495-11FC-9F5D6A3A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84D68BB-6988-1526-BBA9-EF5C765E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A1F9D2C-8032-F047-8714-C8BF596E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42D77E15-5514-8F3C-B7B9-6FA916AFC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90953E9-904B-F93D-EB2E-D98576F2C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54072A3-8B35-AACA-614B-1DBA8E21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062B626-A41B-2346-C335-4FD042DD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994AFB5-4D78-8943-1205-A034F528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0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703121-DB02-1655-1CCD-42E4885C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346321-756B-5076-295C-CF79F109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151E019-6AB1-797D-CF27-AE182C3B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1869CAE-B053-5DC9-34D2-D7285BCC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A3A35A9-AB3A-45E7-4D71-3304CF14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62E6B9-C5B4-438F-8DFB-93876B42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5AF5528-CE0C-41ED-32DE-74F5E9259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AD966AB-3A4D-DD90-456E-EB6FEF3A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E743742-36CC-9F20-FD42-7769E7CC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6FA37EA-ADAA-277B-206E-AE13D84C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9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C04D5C2-6A2D-FAEA-5303-514E7992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184DF18-1EFB-48E1-0DD5-9EE8E34EF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B86D3CB-653B-B781-D270-CDB6B1A70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2F716BF-1634-81A2-C45D-322E9140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8141EDD-9DB3-2414-BD7B-A978A2C9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E055778-6D53-CE96-27F7-53B803C9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E9E250-2F89-E0CE-030C-9100F849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625A616-F948-541D-6442-C76486832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732C150-CDCC-84AF-288A-C8B1CAC63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BD6577C5-3CC8-3C0E-F46A-D0301FF8E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4FEF9DD-CD94-2B17-4870-222B26844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16B8056A-1475-7B32-09F4-1C512AA6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9C39BF92-42A5-9D98-28A7-D02E4A26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83653DEB-884D-BCC4-9C64-7965B0B0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01F0B2-579F-4E3A-C961-A657CD1E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F9BAFE18-8A27-8262-60EC-051BCAE7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9769567-EAA3-8781-FA73-2B12B9DA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A84C6A74-E01D-13F0-43DD-C8AEF8AC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8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96A024B7-6F85-C4C5-4E3B-E7D2984E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56538DC8-BF41-F418-D77C-43307238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8D086520-BE3D-741D-C6AB-3ED4AA22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1F7820-5412-E8CB-2186-EEC9BD99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C234FDF-2B17-5F6B-81D2-2D24F1A6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99D93EB-B4D2-E641-1AA7-5BDD52BDF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931D578-7E79-91C2-2B2C-DBA6BE82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F8DB4F1-3C9C-C4C4-DDCA-0A96204C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792CC25-93F8-600A-0174-EB128CF4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1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AB9FE3-7B5D-BF5F-5B41-E5BBC634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290C6510-D351-11DB-AF37-4704A7569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0D5C9FB-73CA-8D2D-7259-574C26C1E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700AC1-E309-D188-CC4F-F22B4AF4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3E00-81B0-443B-A36D-7439CF3BD1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969D264-D818-F921-6FF9-6CEFA6A9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AE12BC9-F21E-4C6A-FF29-4B43A687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87508013-B2C6-14F4-4C82-568D656D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C4C4BF5-0822-5DFC-FA1C-D3C1DF34A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516A30B-5279-C6BF-4754-EDDDC4F13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F3E00-81B0-443B-A36D-7439CF3BD1B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7A4B473-DF9B-B911-C9B4-12C2138E2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60D0C31-AC9A-07F1-4B90-6D674A1DC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BEAE-3DFE-444D-A224-6314F3AC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0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95B4E-C467-52A4-EE73-B4FB74A47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2" b="2109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AB9736-1D6C-2727-0545-F56683728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WEBBERS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79022B7-D997-1530-775C-19F7DABCC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ahnschrift SemiCondensed" panose="020B0502040204020203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33619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73CEA-C2FC-BE5A-591F-F9E15FA8B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3" b="951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68CA33-BD1D-9F26-EDD5-F1E94C34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9F25DB-A0C0-8E1E-17B3-ACB1C9720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About us</a:t>
            </a:r>
          </a:p>
          <a:p>
            <a:r>
              <a:rPr lang="en-US" sz="2000"/>
              <a:t>Idea</a:t>
            </a:r>
          </a:p>
          <a:p>
            <a:r>
              <a:rPr lang="en-US" sz="2000"/>
              <a:t>Tech Stack</a:t>
            </a:r>
          </a:p>
          <a:p>
            <a:r>
              <a:rPr lang="en-US" sz="200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7947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BE3F09-D108-1482-147C-A8E599F3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team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3634AC-D3F4-04B8-A994-46952042D9A4}"/>
              </a:ext>
            </a:extLst>
          </p:cNvPr>
          <p:cNvSpPr>
            <a:spLocks/>
          </p:cNvSpPr>
          <p:nvPr/>
        </p:nvSpPr>
        <p:spPr>
          <a:xfrm>
            <a:off x="4648871" y="3213766"/>
            <a:ext cx="5459884" cy="175127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02920">
              <a:spcAft>
                <a:spcPts val="600"/>
              </a:spcAft>
            </a:pPr>
            <a:r>
              <a:rPr lang="en-US" sz="20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Daniel </a:t>
            </a:r>
            <a:r>
              <a:rPr lang="en-US" sz="2000" kern="1200" dirty="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Kostadinov</a:t>
            </a:r>
            <a:r>
              <a:rPr lang="en-US" sz="20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   	</a:t>
            </a:r>
            <a:r>
              <a:rPr lang="en-US" sz="11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kern="1200" dirty="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Ivelin</a:t>
            </a:r>
            <a:r>
              <a:rPr lang="en-US" sz="20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Voinov</a:t>
            </a:r>
            <a:endParaRPr lang="en-US" sz="2000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defTabSz="502920">
              <a:spcAft>
                <a:spcPts val="600"/>
              </a:spcAft>
            </a:pPr>
            <a:r>
              <a:rPr lang="en-US" sz="11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Front-End Developer </a:t>
            </a:r>
            <a:r>
              <a:rPr lang="en-US" sz="605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605" dirty="0">
                <a:solidFill>
                  <a:srgbClr val="555555"/>
                </a:solidFill>
              </a:rPr>
              <a:t>   </a:t>
            </a:r>
            <a:r>
              <a:rPr lang="en-US" sz="11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Designer</a:t>
            </a:r>
          </a:p>
          <a:p>
            <a:pPr defTabSz="502920">
              <a:spcAft>
                <a:spcPts val="600"/>
              </a:spcAft>
            </a:pPr>
            <a:endParaRPr lang="en-US" sz="1100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defTabSz="502920">
              <a:spcAft>
                <a:spcPts val="600"/>
              </a:spcAft>
            </a:pPr>
            <a:endParaRPr lang="en-US" sz="1100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defTabSz="502920">
              <a:spcAft>
                <a:spcPts val="600"/>
              </a:spcAft>
            </a:pPr>
            <a:r>
              <a:rPr lang="en-US" sz="20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Alexandar </a:t>
            </a:r>
            <a:r>
              <a:rPr lang="en-US" sz="2000" kern="1200" dirty="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Stanev</a:t>
            </a:r>
            <a:r>
              <a:rPr lang="en-US" sz="11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0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Alexandar </a:t>
            </a:r>
            <a:r>
              <a:rPr lang="en-US" sz="2000" kern="1200" dirty="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Lalev</a:t>
            </a:r>
            <a:endParaRPr lang="en-US" sz="2000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defTabSz="502920">
              <a:spcAft>
                <a:spcPts val="600"/>
              </a:spcAft>
            </a:pPr>
            <a:r>
              <a:rPr lang="en-US" sz="11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Scrum Trainer</a:t>
            </a:r>
            <a:r>
              <a:rPr lang="en-US" sz="605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			    		</a:t>
            </a:r>
            <a:r>
              <a:rPr lang="en-US" sz="11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Front-End Developer</a:t>
            </a: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6AF7351E-1190-C247-4890-741074DE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97" y="3691428"/>
            <a:ext cx="1005866" cy="1178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05368B-C2DE-7BE6-C3D9-A112EEFEA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45" y="4014814"/>
            <a:ext cx="1005867" cy="106226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6DB0ADD-1D16-DC4E-36D4-B7ABB9A5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845" y="2944978"/>
            <a:ext cx="1005866" cy="89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-up of a child&#10;&#10;Description automatically generated">
            <a:extLst>
              <a:ext uri="{FF2B5EF4-FFF2-40B4-BE49-F238E27FC236}">
                <a16:creationId xmlns:a16="http://schemas.microsoft.com/office/drawing/2014/main" id="{B0899C9F-9185-5775-C682-9C83D2BB3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845" y="1745465"/>
            <a:ext cx="1005866" cy="10651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4E991F-104C-AB04-CC99-9ED89523691F}"/>
              </a:ext>
            </a:extLst>
          </p:cNvPr>
          <p:cNvSpPr txBox="1"/>
          <p:nvPr/>
        </p:nvSpPr>
        <p:spPr>
          <a:xfrm>
            <a:off x="7170630" y="2123384"/>
            <a:ext cx="386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>
              <a:spcAft>
                <a:spcPts val="600"/>
              </a:spcAft>
            </a:pPr>
            <a:r>
              <a:rPr lang="en-US" sz="20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	Boris </a:t>
            </a:r>
            <a:r>
              <a:rPr lang="en-US" sz="2000" kern="1200" dirty="0" err="1">
                <a:solidFill>
                  <a:srgbClr val="555555"/>
                </a:solidFill>
                <a:latin typeface="+mn-lt"/>
                <a:ea typeface="+mn-ea"/>
                <a:cs typeface="+mn-cs"/>
              </a:rPr>
              <a:t>Rusinov</a:t>
            </a:r>
            <a:r>
              <a:rPr lang="en-US" sz="605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		 	</a:t>
            </a:r>
          </a:p>
          <a:p>
            <a:pPr defTabSz="502920">
              <a:spcAft>
                <a:spcPts val="600"/>
              </a:spcAft>
            </a:pPr>
            <a:r>
              <a:rPr lang="en-US" sz="110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	Scrum Trainer</a:t>
            </a:r>
            <a:r>
              <a:rPr lang="en-US" sz="440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	</a:t>
            </a:r>
            <a:endParaRPr lang="bg-BG" sz="1100" dirty="0">
              <a:solidFill>
                <a:schemeClr val="bg1"/>
              </a:solidFill>
            </a:endParaRPr>
          </a:p>
        </p:txBody>
      </p:sp>
      <p:pic>
        <p:nvPicPr>
          <p:cNvPr id="20" name="Picture 19" descr="A person in a blue shirt&#10;&#10;Description automatically generated">
            <a:extLst>
              <a:ext uri="{FF2B5EF4-FFF2-40B4-BE49-F238E27FC236}">
                <a16:creationId xmlns:a16="http://schemas.microsoft.com/office/drawing/2014/main" id="{A5AD88E7-BCA8-24FD-95BE-C6A4C9207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97" y="2446549"/>
            <a:ext cx="1005866" cy="9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9D4D246-51AC-4DA7-89B9-F2AE87B20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6467B3-ECD3-6528-1225-E3CEC46F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350" y="1122362"/>
            <a:ext cx="4524375" cy="28627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idea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41078D3-6663-59A9-1B74-BE98AEFC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0" y="4162425"/>
            <a:ext cx="4257675" cy="726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of our project is to get people to know more about Global Warming.</a:t>
            </a:r>
          </a:p>
        </p:txBody>
      </p:sp>
      <p:pic>
        <p:nvPicPr>
          <p:cNvPr id="15" name="Graphic 14" descr="World">
            <a:extLst>
              <a:ext uri="{FF2B5EF4-FFF2-40B4-BE49-F238E27FC236}">
                <a16:creationId xmlns:a16="http://schemas.microsoft.com/office/drawing/2014/main" id="{52974CB5-4FC8-05E2-0B5A-B6D028CD9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7288" y="714375"/>
            <a:ext cx="4095749" cy="4095749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A63662A-EC3F-4AB7-ADE6-827AFF643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6494"/>
            <a:ext cx="12192000" cy="1711507"/>
          </a:xfrm>
          <a:custGeom>
            <a:avLst/>
            <a:gdLst>
              <a:gd name="connsiteX0" fmla="*/ 3618686 w 12192000"/>
              <a:gd name="connsiteY0" fmla="*/ 9 h 1711507"/>
              <a:gd name="connsiteX1" fmla="*/ 3615515 w 12192000"/>
              <a:gd name="connsiteY1" fmla="*/ 6781 h 1711507"/>
              <a:gd name="connsiteX2" fmla="*/ 3639273 w 12192000"/>
              <a:gd name="connsiteY2" fmla="*/ 17082 h 1711507"/>
              <a:gd name="connsiteX3" fmla="*/ 3816438 w 12192000"/>
              <a:gd name="connsiteY3" fmla="*/ 11885 h 1711507"/>
              <a:gd name="connsiteX4" fmla="*/ 3861692 w 12192000"/>
              <a:gd name="connsiteY4" fmla="*/ 15136 h 1711507"/>
              <a:gd name="connsiteX5" fmla="*/ 3901522 w 12192000"/>
              <a:gd name="connsiteY5" fmla="*/ 8648 h 1711507"/>
              <a:gd name="connsiteX6" fmla="*/ 3918041 w 12192000"/>
              <a:gd name="connsiteY6" fmla="*/ 12005 h 1711507"/>
              <a:gd name="connsiteX7" fmla="*/ 3920893 w 12192000"/>
              <a:gd name="connsiteY7" fmla="*/ 12687 h 1711507"/>
              <a:gd name="connsiteX8" fmla="*/ 3932294 w 12192000"/>
              <a:gd name="connsiteY8" fmla="*/ 13182 h 1711507"/>
              <a:gd name="connsiteX9" fmla="*/ 3935506 w 12192000"/>
              <a:gd name="connsiteY9" fmla="*/ 16111 h 1711507"/>
              <a:gd name="connsiteX10" fmla="*/ 3952666 w 12192000"/>
              <a:gd name="connsiteY10" fmla="*/ 18857 h 1711507"/>
              <a:gd name="connsiteX11" fmla="*/ 3973652 w 12192000"/>
              <a:gd name="connsiteY11" fmla="*/ 18988 h 1711507"/>
              <a:gd name="connsiteX12" fmla="*/ 4048209 w 12192000"/>
              <a:gd name="connsiteY12" fmla="*/ 19763 h 1711507"/>
              <a:gd name="connsiteX13" fmla="*/ 4060368 w 12192000"/>
              <a:gd name="connsiteY13" fmla="*/ 18179 h 1711507"/>
              <a:gd name="connsiteX14" fmla="*/ 4100056 w 12192000"/>
              <a:gd name="connsiteY14" fmla="*/ 20819 h 1711507"/>
              <a:gd name="connsiteX15" fmla="*/ 4135423 w 12192000"/>
              <a:gd name="connsiteY15" fmla="*/ 21413 h 1711507"/>
              <a:gd name="connsiteX16" fmla="*/ 4158339 w 12192000"/>
              <a:gd name="connsiteY16" fmla="*/ 20153 h 1711507"/>
              <a:gd name="connsiteX17" fmla="*/ 4164346 w 12192000"/>
              <a:gd name="connsiteY17" fmla="*/ 21197 h 1711507"/>
              <a:gd name="connsiteX18" fmla="*/ 4187422 w 12192000"/>
              <a:gd name="connsiteY18" fmla="*/ 21870 h 1711507"/>
              <a:gd name="connsiteX19" fmla="*/ 4199175 w 12192000"/>
              <a:gd name="connsiteY19" fmla="*/ 20323 h 1711507"/>
              <a:gd name="connsiteX20" fmla="*/ 4210776 w 12192000"/>
              <a:gd name="connsiteY20" fmla="*/ 23885 h 1711507"/>
              <a:gd name="connsiteX21" fmla="*/ 4213612 w 12192000"/>
              <a:gd name="connsiteY21" fmla="*/ 26494 h 1711507"/>
              <a:gd name="connsiteX22" fmla="*/ 4230032 w 12192000"/>
              <a:gd name="connsiteY22" fmla="*/ 25323 h 1711507"/>
              <a:gd name="connsiteX23" fmla="*/ 4243495 w 12192000"/>
              <a:gd name="connsiteY23" fmla="*/ 27873 h 1711507"/>
              <a:gd name="connsiteX24" fmla="*/ 4255230 w 12192000"/>
              <a:gd name="connsiteY24" fmla="*/ 26206 h 1711507"/>
              <a:gd name="connsiteX25" fmla="*/ 4260101 w 12192000"/>
              <a:gd name="connsiteY25" fmla="*/ 26581 h 1711507"/>
              <a:gd name="connsiteX26" fmla="*/ 4272208 w 12192000"/>
              <a:gd name="connsiteY26" fmla="*/ 27844 h 1711507"/>
              <a:gd name="connsiteX27" fmla="*/ 4293095 w 12192000"/>
              <a:gd name="connsiteY27" fmla="*/ 30648 h 1711507"/>
              <a:gd name="connsiteX28" fmla="*/ 4299612 w 12192000"/>
              <a:gd name="connsiteY28" fmla="*/ 31037 h 1711507"/>
              <a:gd name="connsiteX29" fmla="*/ 4313798 w 12192000"/>
              <a:gd name="connsiteY29" fmla="*/ 35326 h 1711507"/>
              <a:gd name="connsiteX30" fmla="*/ 4341261 w 12192000"/>
              <a:gd name="connsiteY30" fmla="*/ 38994 h 1711507"/>
              <a:gd name="connsiteX31" fmla="*/ 4389611 w 12192000"/>
              <a:gd name="connsiteY31" fmla="*/ 51789 h 1711507"/>
              <a:gd name="connsiteX32" fmla="*/ 4418032 w 12192000"/>
              <a:gd name="connsiteY32" fmla="*/ 57895 h 1711507"/>
              <a:gd name="connsiteX33" fmla="*/ 4437261 w 12192000"/>
              <a:gd name="connsiteY33" fmla="*/ 63523 h 1711507"/>
              <a:gd name="connsiteX34" fmla="*/ 4494016 w 12192000"/>
              <a:gd name="connsiteY34" fmla="*/ 71471 h 1711507"/>
              <a:gd name="connsiteX35" fmla="*/ 4591359 w 12192000"/>
              <a:gd name="connsiteY35" fmla="*/ 81979 h 1711507"/>
              <a:gd name="connsiteX36" fmla="*/ 4611294 w 12192000"/>
              <a:gd name="connsiteY36" fmla="*/ 84803 h 1711507"/>
              <a:gd name="connsiteX37" fmla="*/ 4625301 w 12192000"/>
              <a:gd name="connsiteY37" fmla="*/ 89562 h 1711507"/>
              <a:gd name="connsiteX38" fmla="*/ 4625823 w 12192000"/>
              <a:gd name="connsiteY38" fmla="*/ 92698 h 1711507"/>
              <a:gd name="connsiteX39" fmla="*/ 4636285 w 12192000"/>
              <a:gd name="connsiteY39" fmla="*/ 94625 h 1711507"/>
              <a:gd name="connsiteX40" fmla="*/ 4638414 w 12192000"/>
              <a:gd name="connsiteY40" fmla="*/ 95624 h 1711507"/>
              <a:gd name="connsiteX41" fmla="*/ 4651277 w 12192000"/>
              <a:gd name="connsiteY41" fmla="*/ 100870 h 1711507"/>
              <a:gd name="connsiteX42" fmla="*/ 4694983 w 12192000"/>
              <a:gd name="connsiteY42" fmla="*/ 99969 h 1711507"/>
              <a:gd name="connsiteX43" fmla="*/ 4735393 w 12192000"/>
              <a:gd name="connsiteY43" fmla="*/ 108813 h 1711507"/>
              <a:gd name="connsiteX44" fmla="*/ 4909198 w 12192000"/>
              <a:gd name="connsiteY44" fmla="*/ 126784 h 1711507"/>
              <a:gd name="connsiteX45" fmla="*/ 4922930 w 12192000"/>
              <a:gd name="connsiteY45" fmla="*/ 139415 h 1711507"/>
              <a:gd name="connsiteX46" fmla="*/ 4989481 w 12192000"/>
              <a:gd name="connsiteY46" fmla="*/ 150288 h 1711507"/>
              <a:gd name="connsiteX47" fmla="*/ 5113087 w 12192000"/>
              <a:gd name="connsiteY47" fmla="*/ 148610 h 1711507"/>
              <a:gd name="connsiteX48" fmla="*/ 5236517 w 12192000"/>
              <a:gd name="connsiteY48" fmla="*/ 167781 h 1711507"/>
              <a:gd name="connsiteX49" fmla="*/ 5250370 w 12192000"/>
              <a:gd name="connsiteY49" fmla="*/ 165256 h 1711507"/>
              <a:gd name="connsiteX50" fmla="*/ 5264562 w 12192000"/>
              <a:gd name="connsiteY50" fmla="*/ 164745 h 1711507"/>
              <a:gd name="connsiteX51" fmla="*/ 5265875 w 12192000"/>
              <a:gd name="connsiteY51" fmla="*/ 165382 h 1711507"/>
              <a:gd name="connsiteX52" fmla="*/ 5281111 w 12192000"/>
              <a:gd name="connsiteY52" fmla="*/ 166865 h 1711507"/>
              <a:gd name="connsiteX53" fmla="*/ 5285296 w 12192000"/>
              <a:gd name="connsiteY53" fmla="*/ 165793 h 1711507"/>
              <a:gd name="connsiteX54" fmla="*/ 5296016 w 12192000"/>
              <a:gd name="connsiteY54" fmla="*/ 166373 h 1711507"/>
              <a:gd name="connsiteX55" fmla="*/ 5317851 w 12192000"/>
              <a:gd name="connsiteY55" fmla="*/ 166333 h 1711507"/>
              <a:gd name="connsiteX56" fmla="*/ 5321263 w 12192000"/>
              <a:gd name="connsiteY56" fmla="*/ 167432 h 1711507"/>
              <a:gd name="connsiteX57" fmla="*/ 5353150 w 12192000"/>
              <a:gd name="connsiteY57" fmla="*/ 169097 h 1711507"/>
              <a:gd name="connsiteX58" fmla="*/ 5353271 w 12192000"/>
              <a:gd name="connsiteY58" fmla="*/ 169646 h 1711507"/>
              <a:gd name="connsiteX59" fmla="*/ 5360865 w 12192000"/>
              <a:gd name="connsiteY59" fmla="*/ 172409 h 1711507"/>
              <a:gd name="connsiteX60" fmla="*/ 5376106 w 12192000"/>
              <a:gd name="connsiteY60" fmla="*/ 176493 h 1711507"/>
              <a:gd name="connsiteX61" fmla="*/ 5407296 w 12192000"/>
              <a:gd name="connsiteY61" fmla="*/ 192407 h 1711507"/>
              <a:gd name="connsiteX62" fmla="*/ 5440501 w 12192000"/>
              <a:gd name="connsiteY62" fmla="*/ 194200 h 1711507"/>
              <a:gd name="connsiteX63" fmla="*/ 5447027 w 12192000"/>
              <a:gd name="connsiteY63" fmla="*/ 194849 h 1711507"/>
              <a:gd name="connsiteX64" fmla="*/ 5447092 w 12192000"/>
              <a:gd name="connsiteY64" fmla="*/ 194981 h 1711507"/>
              <a:gd name="connsiteX65" fmla="*/ 5453843 w 12192000"/>
              <a:gd name="connsiteY65" fmla="*/ 195901 h 1711507"/>
              <a:gd name="connsiteX66" fmla="*/ 5458922 w 12192000"/>
              <a:gd name="connsiteY66" fmla="*/ 196031 h 1711507"/>
              <a:gd name="connsiteX67" fmla="*/ 5471578 w 12192000"/>
              <a:gd name="connsiteY67" fmla="*/ 197289 h 1711507"/>
              <a:gd name="connsiteX68" fmla="*/ 5475501 w 12192000"/>
              <a:gd name="connsiteY68" fmla="*/ 198511 h 1711507"/>
              <a:gd name="connsiteX69" fmla="*/ 5476431 w 12192000"/>
              <a:gd name="connsiteY69" fmla="*/ 200133 h 1711507"/>
              <a:gd name="connsiteX70" fmla="*/ 5477673 w 12192000"/>
              <a:gd name="connsiteY70" fmla="*/ 200086 h 1711507"/>
              <a:gd name="connsiteX71" fmla="*/ 5499107 w 12192000"/>
              <a:gd name="connsiteY71" fmla="*/ 206450 h 1711507"/>
              <a:gd name="connsiteX72" fmla="*/ 5549773 w 12192000"/>
              <a:gd name="connsiteY72" fmla="*/ 216212 h 1711507"/>
              <a:gd name="connsiteX73" fmla="*/ 5579798 w 12192000"/>
              <a:gd name="connsiteY73" fmla="*/ 219974 h 1711507"/>
              <a:gd name="connsiteX74" fmla="*/ 5660945 w 12192000"/>
              <a:gd name="connsiteY74" fmla="*/ 232281 h 1711507"/>
              <a:gd name="connsiteX75" fmla="*/ 5741550 w 12192000"/>
              <a:gd name="connsiteY75" fmla="*/ 246153 h 1711507"/>
              <a:gd name="connsiteX76" fmla="*/ 5777092 w 12192000"/>
              <a:gd name="connsiteY76" fmla="*/ 261598 h 1711507"/>
              <a:gd name="connsiteX77" fmla="*/ 5781696 w 12192000"/>
              <a:gd name="connsiteY77" fmla="*/ 262413 h 1711507"/>
              <a:gd name="connsiteX78" fmla="*/ 5794572 w 12192000"/>
              <a:gd name="connsiteY78" fmla="*/ 262404 h 1711507"/>
              <a:gd name="connsiteX79" fmla="*/ 5799466 w 12192000"/>
              <a:gd name="connsiteY79" fmla="*/ 262032 h 1711507"/>
              <a:gd name="connsiteX80" fmla="*/ 5806515 w 12192000"/>
              <a:gd name="connsiteY80" fmla="*/ 262272 h 1711507"/>
              <a:gd name="connsiteX81" fmla="*/ 5806675 w 12192000"/>
              <a:gd name="connsiteY81" fmla="*/ 262396 h 1711507"/>
              <a:gd name="connsiteX82" fmla="*/ 5813312 w 12192000"/>
              <a:gd name="connsiteY82" fmla="*/ 262391 h 1711507"/>
              <a:gd name="connsiteX83" fmla="*/ 5845991 w 12192000"/>
              <a:gd name="connsiteY83" fmla="*/ 260887 h 1711507"/>
              <a:gd name="connsiteX84" fmla="*/ 5887151 w 12192000"/>
              <a:gd name="connsiteY84" fmla="*/ 273454 h 1711507"/>
              <a:gd name="connsiteX85" fmla="*/ 5904546 w 12192000"/>
              <a:gd name="connsiteY85" fmla="*/ 275966 h 1711507"/>
              <a:gd name="connsiteX86" fmla="*/ 5913749 w 12192000"/>
              <a:gd name="connsiteY86" fmla="*/ 277935 h 1711507"/>
              <a:gd name="connsiteX87" fmla="*/ 5914266 w 12192000"/>
              <a:gd name="connsiteY87" fmla="*/ 278461 h 1711507"/>
              <a:gd name="connsiteX88" fmla="*/ 5945601 w 12192000"/>
              <a:gd name="connsiteY88" fmla="*/ 276962 h 1711507"/>
              <a:gd name="connsiteX89" fmla="*/ 5949632 w 12192000"/>
              <a:gd name="connsiteY89" fmla="*/ 277705 h 1711507"/>
              <a:gd name="connsiteX90" fmla="*/ 5970223 w 12192000"/>
              <a:gd name="connsiteY90" fmla="*/ 275521 h 1711507"/>
              <a:gd name="connsiteX91" fmla="*/ 5980773 w 12192000"/>
              <a:gd name="connsiteY91" fmla="*/ 275035 h 1711507"/>
              <a:gd name="connsiteX92" fmla="*/ 5983935 w 12192000"/>
              <a:gd name="connsiteY92" fmla="*/ 273570 h 1711507"/>
              <a:gd name="connsiteX93" fmla="*/ 5999415 w 12192000"/>
              <a:gd name="connsiteY93" fmla="*/ 273529 h 1711507"/>
              <a:gd name="connsiteX94" fmla="*/ 6001125 w 12192000"/>
              <a:gd name="connsiteY94" fmla="*/ 274024 h 1711507"/>
              <a:gd name="connsiteX95" fmla="*/ 6014148 w 12192000"/>
              <a:gd name="connsiteY95" fmla="*/ 272127 h 1711507"/>
              <a:gd name="connsiteX96" fmla="*/ 6025373 w 12192000"/>
              <a:gd name="connsiteY96" fmla="*/ 268284 h 1711507"/>
              <a:gd name="connsiteX97" fmla="*/ 6156029 w 12192000"/>
              <a:gd name="connsiteY97" fmla="*/ 274980 h 1711507"/>
              <a:gd name="connsiteX98" fmla="*/ 6280339 w 12192000"/>
              <a:gd name="connsiteY98" fmla="*/ 272818 h 1711507"/>
              <a:gd name="connsiteX99" fmla="*/ 6405968 w 12192000"/>
              <a:gd name="connsiteY99" fmla="*/ 276370 h 1711507"/>
              <a:gd name="connsiteX100" fmla="*/ 6541963 w 12192000"/>
              <a:gd name="connsiteY100" fmla="*/ 276934 h 1711507"/>
              <a:gd name="connsiteX101" fmla="*/ 6586627 w 12192000"/>
              <a:gd name="connsiteY101" fmla="*/ 281649 h 1711507"/>
              <a:gd name="connsiteX102" fmla="*/ 6627238 w 12192000"/>
              <a:gd name="connsiteY102" fmla="*/ 276465 h 1711507"/>
              <a:gd name="connsiteX103" fmla="*/ 6643243 w 12192000"/>
              <a:gd name="connsiteY103" fmla="*/ 280354 h 1711507"/>
              <a:gd name="connsiteX104" fmla="*/ 6645989 w 12192000"/>
              <a:gd name="connsiteY104" fmla="*/ 281125 h 1711507"/>
              <a:gd name="connsiteX105" fmla="*/ 6657286 w 12192000"/>
              <a:gd name="connsiteY105" fmla="*/ 281990 h 1711507"/>
              <a:gd name="connsiteX106" fmla="*/ 6660086 w 12192000"/>
              <a:gd name="connsiteY106" fmla="*/ 285020 h 1711507"/>
              <a:gd name="connsiteX107" fmla="*/ 6797366 w 12192000"/>
              <a:gd name="connsiteY107" fmla="*/ 289881 h 1711507"/>
              <a:gd name="connsiteX108" fmla="*/ 6856808 w 12192000"/>
              <a:gd name="connsiteY108" fmla="*/ 292107 h 1711507"/>
              <a:gd name="connsiteX109" fmla="*/ 6879107 w 12192000"/>
              <a:gd name="connsiteY109" fmla="*/ 295746 h 1711507"/>
              <a:gd name="connsiteX110" fmla="*/ 6965507 w 12192000"/>
              <a:gd name="connsiteY110" fmla="*/ 306764 h 1711507"/>
              <a:gd name="connsiteX111" fmla="*/ 7039877 w 12192000"/>
              <a:gd name="connsiteY111" fmla="*/ 313504 h 1711507"/>
              <a:gd name="connsiteX112" fmla="*/ 7095242 w 12192000"/>
              <a:gd name="connsiteY112" fmla="*/ 306489 h 1711507"/>
              <a:gd name="connsiteX113" fmla="*/ 7099839 w 12192000"/>
              <a:gd name="connsiteY113" fmla="*/ 308775 h 1711507"/>
              <a:gd name="connsiteX114" fmla="*/ 7137466 w 12192000"/>
              <a:gd name="connsiteY114" fmla="*/ 309750 h 1711507"/>
              <a:gd name="connsiteX115" fmla="*/ 7270499 w 12192000"/>
              <a:gd name="connsiteY115" fmla="*/ 298777 h 1711507"/>
              <a:gd name="connsiteX116" fmla="*/ 7343995 w 12192000"/>
              <a:gd name="connsiteY116" fmla="*/ 301078 h 1711507"/>
              <a:gd name="connsiteX117" fmla="*/ 7369884 w 12192000"/>
              <a:gd name="connsiteY117" fmla="*/ 304215 h 1711507"/>
              <a:gd name="connsiteX118" fmla="*/ 7413269 w 12192000"/>
              <a:gd name="connsiteY118" fmla="*/ 309326 h 1711507"/>
              <a:gd name="connsiteX119" fmla="*/ 7445210 w 12192000"/>
              <a:gd name="connsiteY119" fmla="*/ 318858 h 1711507"/>
              <a:gd name="connsiteX120" fmla="*/ 7481682 w 12192000"/>
              <a:gd name="connsiteY120" fmla="*/ 320869 h 1711507"/>
              <a:gd name="connsiteX121" fmla="*/ 7490783 w 12192000"/>
              <a:gd name="connsiteY121" fmla="*/ 313947 h 1711507"/>
              <a:gd name="connsiteX122" fmla="*/ 7529590 w 12192000"/>
              <a:gd name="connsiteY122" fmla="*/ 318495 h 1711507"/>
              <a:gd name="connsiteX123" fmla="*/ 7588393 w 12192000"/>
              <a:gd name="connsiteY123" fmla="*/ 326205 h 1711507"/>
              <a:gd name="connsiteX124" fmla="*/ 7622470 w 12192000"/>
              <a:gd name="connsiteY124" fmla="*/ 328743 h 1711507"/>
              <a:gd name="connsiteX125" fmla="*/ 7715372 w 12192000"/>
              <a:gd name="connsiteY125" fmla="*/ 337749 h 1711507"/>
              <a:gd name="connsiteX126" fmla="*/ 7808289 w 12192000"/>
              <a:gd name="connsiteY126" fmla="*/ 348348 h 1711507"/>
              <a:gd name="connsiteX127" fmla="*/ 7862569 w 12192000"/>
              <a:gd name="connsiteY127" fmla="*/ 363542 h 1711507"/>
              <a:gd name="connsiteX128" fmla="*/ 7939030 w 12192000"/>
              <a:gd name="connsiteY128" fmla="*/ 371291 h 1711507"/>
              <a:gd name="connsiteX129" fmla="*/ 7951716 w 12192000"/>
              <a:gd name="connsiteY129" fmla="*/ 373895 h 1711507"/>
              <a:gd name="connsiteX130" fmla="*/ 8041855 w 12192000"/>
              <a:gd name="connsiteY130" fmla="*/ 385867 h 1711507"/>
              <a:gd name="connsiteX131" fmla="*/ 8049093 w 12192000"/>
              <a:gd name="connsiteY131" fmla="*/ 386199 h 1711507"/>
              <a:gd name="connsiteX132" fmla="*/ 8055948 w 12192000"/>
              <a:gd name="connsiteY132" fmla="*/ 382442 h 1711507"/>
              <a:gd name="connsiteX133" fmla="*/ 8071087 w 12192000"/>
              <a:gd name="connsiteY133" fmla="*/ 384679 h 1711507"/>
              <a:gd name="connsiteX134" fmla="*/ 8132179 w 12192000"/>
              <a:gd name="connsiteY134" fmla="*/ 387665 h 1711507"/>
              <a:gd name="connsiteX135" fmla="*/ 8221961 w 12192000"/>
              <a:gd name="connsiteY135" fmla="*/ 397778 h 1711507"/>
              <a:gd name="connsiteX136" fmla="*/ 8272781 w 12192000"/>
              <a:gd name="connsiteY136" fmla="*/ 397667 h 1711507"/>
              <a:gd name="connsiteX137" fmla="*/ 8412641 w 12192000"/>
              <a:gd name="connsiteY137" fmla="*/ 403819 h 1711507"/>
              <a:gd name="connsiteX138" fmla="*/ 8536583 w 12192000"/>
              <a:gd name="connsiteY138" fmla="*/ 422661 h 1711507"/>
              <a:gd name="connsiteX139" fmla="*/ 8756784 w 12192000"/>
              <a:gd name="connsiteY139" fmla="*/ 455352 h 1711507"/>
              <a:gd name="connsiteX140" fmla="*/ 8776743 w 12192000"/>
              <a:gd name="connsiteY140" fmla="*/ 460443 h 1711507"/>
              <a:gd name="connsiteX141" fmla="*/ 8802402 w 12192000"/>
              <a:gd name="connsiteY141" fmla="*/ 454614 h 1711507"/>
              <a:gd name="connsiteX142" fmla="*/ 8905057 w 12192000"/>
              <a:gd name="connsiteY142" fmla="*/ 429955 h 1711507"/>
              <a:gd name="connsiteX143" fmla="*/ 8983190 w 12192000"/>
              <a:gd name="connsiteY143" fmla="*/ 416520 h 1711507"/>
              <a:gd name="connsiteX144" fmla="*/ 9089879 w 12192000"/>
              <a:gd name="connsiteY144" fmla="*/ 408821 h 1711507"/>
              <a:gd name="connsiteX145" fmla="*/ 9151944 w 12192000"/>
              <a:gd name="connsiteY145" fmla="*/ 398641 h 1711507"/>
              <a:gd name="connsiteX146" fmla="*/ 9265240 w 12192000"/>
              <a:gd name="connsiteY146" fmla="*/ 380170 h 1711507"/>
              <a:gd name="connsiteX147" fmla="*/ 9387162 w 12192000"/>
              <a:gd name="connsiteY147" fmla="*/ 357390 h 1711507"/>
              <a:gd name="connsiteX148" fmla="*/ 9469688 w 12192000"/>
              <a:gd name="connsiteY148" fmla="*/ 358349 h 1711507"/>
              <a:gd name="connsiteX149" fmla="*/ 9632016 w 12192000"/>
              <a:gd name="connsiteY149" fmla="*/ 317808 h 1711507"/>
              <a:gd name="connsiteX150" fmla="*/ 9728860 w 12192000"/>
              <a:gd name="connsiteY150" fmla="*/ 281003 h 1711507"/>
              <a:gd name="connsiteX151" fmla="*/ 9756036 w 12192000"/>
              <a:gd name="connsiteY151" fmla="*/ 274380 h 1711507"/>
              <a:gd name="connsiteX152" fmla="*/ 10047102 w 12192000"/>
              <a:gd name="connsiteY152" fmla="*/ 253749 h 1711507"/>
              <a:gd name="connsiteX153" fmla="*/ 10194455 w 12192000"/>
              <a:gd name="connsiteY153" fmla="*/ 229045 h 1711507"/>
              <a:gd name="connsiteX154" fmla="*/ 10334082 w 12192000"/>
              <a:gd name="connsiteY154" fmla="*/ 214808 h 1711507"/>
              <a:gd name="connsiteX155" fmla="*/ 10428552 w 12192000"/>
              <a:gd name="connsiteY155" fmla="*/ 193667 h 1711507"/>
              <a:gd name="connsiteX156" fmla="*/ 10456642 w 12192000"/>
              <a:gd name="connsiteY156" fmla="*/ 192465 h 1711507"/>
              <a:gd name="connsiteX157" fmla="*/ 10503257 w 12192000"/>
              <a:gd name="connsiteY157" fmla="*/ 193504 h 1711507"/>
              <a:gd name="connsiteX158" fmla="*/ 10572019 w 12192000"/>
              <a:gd name="connsiteY158" fmla="*/ 175637 h 1711507"/>
              <a:gd name="connsiteX159" fmla="*/ 10753815 w 12192000"/>
              <a:gd name="connsiteY159" fmla="*/ 153380 h 1711507"/>
              <a:gd name="connsiteX160" fmla="*/ 10945651 w 12192000"/>
              <a:gd name="connsiteY160" fmla="*/ 98004 h 1711507"/>
              <a:gd name="connsiteX161" fmla="*/ 11140131 w 12192000"/>
              <a:gd name="connsiteY161" fmla="*/ 99231 h 1711507"/>
              <a:gd name="connsiteX162" fmla="*/ 11254060 w 12192000"/>
              <a:gd name="connsiteY162" fmla="*/ 110060 h 1711507"/>
              <a:gd name="connsiteX163" fmla="*/ 11368451 w 12192000"/>
              <a:gd name="connsiteY163" fmla="*/ 132281 h 1711507"/>
              <a:gd name="connsiteX164" fmla="*/ 11528203 w 12192000"/>
              <a:gd name="connsiteY164" fmla="*/ 134254 h 1711507"/>
              <a:gd name="connsiteX165" fmla="*/ 11671811 w 12192000"/>
              <a:gd name="connsiteY165" fmla="*/ 116325 h 1711507"/>
              <a:gd name="connsiteX166" fmla="*/ 11706787 w 12192000"/>
              <a:gd name="connsiteY166" fmla="*/ 120897 h 1711507"/>
              <a:gd name="connsiteX167" fmla="*/ 11754751 w 12192000"/>
              <a:gd name="connsiteY167" fmla="*/ 132799 h 1711507"/>
              <a:gd name="connsiteX168" fmla="*/ 11917396 w 12192000"/>
              <a:gd name="connsiteY168" fmla="*/ 115212 h 1711507"/>
              <a:gd name="connsiteX169" fmla="*/ 12072164 w 12192000"/>
              <a:gd name="connsiteY169" fmla="*/ 83291 h 1711507"/>
              <a:gd name="connsiteX170" fmla="*/ 12103507 w 12192000"/>
              <a:gd name="connsiteY170" fmla="*/ 98946 h 1711507"/>
              <a:gd name="connsiteX171" fmla="*/ 12181097 w 12192000"/>
              <a:gd name="connsiteY171" fmla="*/ 101695 h 1711507"/>
              <a:gd name="connsiteX172" fmla="*/ 12192000 w 12192000"/>
              <a:gd name="connsiteY172" fmla="*/ 94466 h 1711507"/>
              <a:gd name="connsiteX173" fmla="*/ 12183005 w 12192000"/>
              <a:gd name="connsiteY173" fmla="*/ 1711507 h 1711507"/>
              <a:gd name="connsiteX174" fmla="*/ 0 w 12192000"/>
              <a:gd name="connsiteY174" fmla="*/ 1711507 h 1711507"/>
              <a:gd name="connsiteX175" fmla="*/ 0 w 12192000"/>
              <a:gd name="connsiteY175" fmla="*/ 255071 h 1711507"/>
              <a:gd name="connsiteX176" fmla="*/ 3420 w 12192000"/>
              <a:gd name="connsiteY176" fmla="*/ 254580 h 1711507"/>
              <a:gd name="connsiteX177" fmla="*/ 69321 w 12192000"/>
              <a:gd name="connsiteY177" fmla="*/ 248222 h 1711507"/>
              <a:gd name="connsiteX178" fmla="*/ 150147 w 12192000"/>
              <a:gd name="connsiteY178" fmla="*/ 225345 h 1711507"/>
              <a:gd name="connsiteX179" fmla="*/ 179293 w 12192000"/>
              <a:gd name="connsiteY179" fmla="*/ 223202 h 1711507"/>
              <a:gd name="connsiteX180" fmla="*/ 178234 w 12192000"/>
              <a:gd name="connsiteY180" fmla="*/ 219154 h 1711507"/>
              <a:gd name="connsiteX181" fmla="*/ 189061 w 12192000"/>
              <a:gd name="connsiteY181" fmla="*/ 218856 h 1711507"/>
              <a:gd name="connsiteX182" fmla="*/ 213227 w 12192000"/>
              <a:gd name="connsiteY182" fmla="*/ 218757 h 1711507"/>
              <a:gd name="connsiteX183" fmla="*/ 285592 w 12192000"/>
              <a:gd name="connsiteY183" fmla="*/ 217634 h 1711507"/>
              <a:gd name="connsiteX184" fmla="*/ 305337 w 12192000"/>
              <a:gd name="connsiteY184" fmla="*/ 209871 h 1711507"/>
              <a:gd name="connsiteX185" fmla="*/ 324014 w 12192000"/>
              <a:gd name="connsiteY185" fmla="*/ 209750 h 1711507"/>
              <a:gd name="connsiteX186" fmla="*/ 432328 w 12192000"/>
              <a:gd name="connsiteY186" fmla="*/ 199346 h 1711507"/>
              <a:gd name="connsiteX187" fmla="*/ 447220 w 12192000"/>
              <a:gd name="connsiteY187" fmla="*/ 198569 h 1711507"/>
              <a:gd name="connsiteX188" fmla="*/ 455286 w 12192000"/>
              <a:gd name="connsiteY188" fmla="*/ 195079 h 1711507"/>
              <a:gd name="connsiteX189" fmla="*/ 484167 w 12192000"/>
              <a:gd name="connsiteY189" fmla="*/ 194386 h 1711507"/>
              <a:gd name="connsiteX190" fmla="*/ 485503 w 12192000"/>
              <a:gd name="connsiteY190" fmla="*/ 192401 h 1711507"/>
              <a:gd name="connsiteX191" fmla="*/ 580435 w 12192000"/>
              <a:gd name="connsiteY191" fmla="*/ 175350 h 1711507"/>
              <a:gd name="connsiteX192" fmla="*/ 596700 w 12192000"/>
              <a:gd name="connsiteY192" fmla="*/ 172535 h 1711507"/>
              <a:gd name="connsiteX193" fmla="*/ 610753 w 12192000"/>
              <a:gd name="connsiteY193" fmla="*/ 173388 h 1711507"/>
              <a:gd name="connsiteX194" fmla="*/ 688558 w 12192000"/>
              <a:gd name="connsiteY194" fmla="*/ 170954 h 1711507"/>
              <a:gd name="connsiteX195" fmla="*/ 707065 w 12192000"/>
              <a:gd name="connsiteY195" fmla="*/ 172449 h 1711507"/>
              <a:gd name="connsiteX196" fmla="*/ 714847 w 12192000"/>
              <a:gd name="connsiteY196" fmla="*/ 175603 h 1711507"/>
              <a:gd name="connsiteX197" fmla="*/ 744973 w 12192000"/>
              <a:gd name="connsiteY197" fmla="*/ 169641 h 1711507"/>
              <a:gd name="connsiteX198" fmla="*/ 791456 w 12192000"/>
              <a:gd name="connsiteY198" fmla="*/ 165556 h 1711507"/>
              <a:gd name="connsiteX199" fmla="*/ 813549 w 12192000"/>
              <a:gd name="connsiteY199" fmla="*/ 162607 h 1711507"/>
              <a:gd name="connsiteX200" fmla="*/ 831374 w 12192000"/>
              <a:gd name="connsiteY200" fmla="*/ 164398 h 1711507"/>
              <a:gd name="connsiteX201" fmla="*/ 932814 w 12192000"/>
              <a:gd name="connsiteY201" fmla="*/ 164851 h 1711507"/>
              <a:gd name="connsiteX202" fmla="*/ 956140 w 12192000"/>
              <a:gd name="connsiteY202" fmla="*/ 167695 h 1711507"/>
              <a:gd name="connsiteX203" fmla="*/ 967195 w 12192000"/>
              <a:gd name="connsiteY203" fmla="*/ 173365 h 1711507"/>
              <a:gd name="connsiteX204" fmla="*/ 975858 w 12192000"/>
              <a:gd name="connsiteY204" fmla="*/ 171344 h 1711507"/>
              <a:gd name="connsiteX205" fmla="*/ 1037215 w 12192000"/>
              <a:gd name="connsiteY205" fmla="*/ 171142 h 1711507"/>
              <a:gd name="connsiteX206" fmla="*/ 1077240 w 12192000"/>
              <a:gd name="connsiteY206" fmla="*/ 170494 h 1711507"/>
              <a:gd name="connsiteX207" fmla="*/ 1079673 w 12192000"/>
              <a:gd name="connsiteY207" fmla="*/ 162709 h 1711507"/>
              <a:gd name="connsiteX208" fmla="*/ 1115314 w 12192000"/>
              <a:gd name="connsiteY208" fmla="*/ 159936 h 1711507"/>
              <a:gd name="connsiteX209" fmla="*/ 1153296 w 12192000"/>
              <a:gd name="connsiteY209" fmla="*/ 164932 h 1711507"/>
              <a:gd name="connsiteX210" fmla="*/ 1198064 w 12192000"/>
              <a:gd name="connsiteY210" fmla="*/ 164232 h 1711507"/>
              <a:gd name="connsiteX211" fmla="*/ 1224852 w 12192000"/>
              <a:gd name="connsiteY211" fmla="*/ 163898 h 1711507"/>
              <a:gd name="connsiteX212" fmla="*/ 1295159 w 12192000"/>
              <a:gd name="connsiteY212" fmla="*/ 156638 h 1711507"/>
              <a:gd name="connsiteX213" fmla="*/ 1409235 w 12192000"/>
              <a:gd name="connsiteY213" fmla="*/ 129033 h 1711507"/>
              <a:gd name="connsiteX214" fmla="*/ 1445051 w 12192000"/>
              <a:gd name="connsiteY214" fmla="*/ 125121 h 1711507"/>
              <a:gd name="connsiteX215" fmla="*/ 1451312 w 12192000"/>
              <a:gd name="connsiteY215" fmla="*/ 126712 h 1711507"/>
              <a:gd name="connsiteX216" fmla="*/ 1629619 w 12192000"/>
              <a:gd name="connsiteY216" fmla="*/ 110134 h 1711507"/>
              <a:gd name="connsiteX217" fmla="*/ 1661522 w 12192000"/>
              <a:gd name="connsiteY217" fmla="*/ 109162 h 1711507"/>
              <a:gd name="connsiteX218" fmla="*/ 1685412 w 12192000"/>
              <a:gd name="connsiteY218" fmla="*/ 109769 h 1711507"/>
              <a:gd name="connsiteX219" fmla="*/ 1742589 w 12192000"/>
              <a:gd name="connsiteY219" fmla="*/ 104247 h 1711507"/>
              <a:gd name="connsiteX220" fmla="*/ 1835848 w 12192000"/>
              <a:gd name="connsiteY220" fmla="*/ 92140 h 1711507"/>
              <a:gd name="connsiteX221" fmla="*/ 1855984 w 12192000"/>
              <a:gd name="connsiteY221" fmla="*/ 90226 h 1711507"/>
              <a:gd name="connsiteX222" fmla="*/ 1874399 w 12192000"/>
              <a:gd name="connsiteY222" fmla="*/ 91225 h 1711507"/>
              <a:gd name="connsiteX223" fmla="*/ 1879635 w 12192000"/>
              <a:gd name="connsiteY223" fmla="*/ 93758 h 1711507"/>
              <a:gd name="connsiteX224" fmla="*/ 1890889 w 12192000"/>
              <a:gd name="connsiteY224" fmla="*/ 93131 h 1711507"/>
              <a:gd name="connsiteX225" fmla="*/ 1894113 w 12192000"/>
              <a:gd name="connsiteY225" fmla="*/ 93516 h 1711507"/>
              <a:gd name="connsiteX226" fmla="*/ 1912372 w 12192000"/>
              <a:gd name="connsiteY226" fmla="*/ 95171 h 1711507"/>
              <a:gd name="connsiteX227" fmla="*/ 1945597 w 12192000"/>
              <a:gd name="connsiteY227" fmla="*/ 84991 h 1711507"/>
              <a:gd name="connsiteX228" fmla="*/ 1991209 w 12192000"/>
              <a:gd name="connsiteY228" fmla="*/ 83748 h 1711507"/>
              <a:gd name="connsiteX229" fmla="*/ 2156507 w 12192000"/>
              <a:gd name="connsiteY229" fmla="*/ 61462 h 1711507"/>
              <a:gd name="connsiteX230" fmla="*/ 2186821 w 12192000"/>
              <a:gd name="connsiteY230" fmla="*/ 69164 h 1711507"/>
              <a:gd name="connsiteX231" fmla="*/ 2256258 w 12192000"/>
              <a:gd name="connsiteY231" fmla="*/ 63999 h 1711507"/>
              <a:gd name="connsiteX232" fmla="*/ 2351561 w 12192000"/>
              <a:gd name="connsiteY232" fmla="*/ 35946 h 1711507"/>
              <a:gd name="connsiteX233" fmla="*/ 2478810 w 12192000"/>
              <a:gd name="connsiteY233" fmla="*/ 25528 h 1711507"/>
              <a:gd name="connsiteX234" fmla="*/ 2485897 w 12192000"/>
              <a:gd name="connsiteY234" fmla="*/ 20412 h 1711507"/>
              <a:gd name="connsiteX235" fmla="*/ 2496348 w 12192000"/>
              <a:gd name="connsiteY235" fmla="*/ 16923 h 1711507"/>
              <a:gd name="connsiteX236" fmla="*/ 2498368 w 12192000"/>
              <a:gd name="connsiteY236" fmla="*/ 17177 h 1711507"/>
              <a:gd name="connsiteX237" fmla="*/ 2512719 w 12192000"/>
              <a:gd name="connsiteY237" fmla="*/ 15144 h 1711507"/>
              <a:gd name="connsiteX238" fmla="*/ 2514380 w 12192000"/>
              <a:gd name="connsiteY238" fmla="*/ 13338 h 1711507"/>
              <a:gd name="connsiteX239" fmla="*/ 2523761 w 12192000"/>
              <a:gd name="connsiteY239" fmla="*/ 11517 h 1711507"/>
              <a:gd name="connsiteX240" fmla="*/ 2540995 w 12192000"/>
              <a:gd name="connsiteY240" fmla="*/ 6780 h 1711507"/>
              <a:gd name="connsiteX241" fmla="*/ 2545390 w 12192000"/>
              <a:gd name="connsiteY241" fmla="*/ 6972 h 1711507"/>
              <a:gd name="connsiteX242" fmla="*/ 2573204 w 12192000"/>
              <a:gd name="connsiteY242" fmla="*/ 1504 h 1711507"/>
              <a:gd name="connsiteX243" fmla="*/ 2574142 w 12192000"/>
              <a:gd name="connsiteY243" fmla="*/ 1942 h 1711507"/>
              <a:gd name="connsiteX244" fmla="*/ 2584407 w 12192000"/>
              <a:gd name="connsiteY244" fmla="*/ 2638 h 1711507"/>
              <a:gd name="connsiteX245" fmla="*/ 2602759 w 12192000"/>
              <a:gd name="connsiteY245" fmla="*/ 2800 h 1711507"/>
              <a:gd name="connsiteX246" fmla="*/ 2651951 w 12192000"/>
              <a:gd name="connsiteY246" fmla="*/ 9510 h 1711507"/>
              <a:gd name="connsiteX247" fmla="*/ 2681011 w 12192000"/>
              <a:gd name="connsiteY247" fmla="*/ 3867 h 1711507"/>
              <a:gd name="connsiteX248" fmla="*/ 2762980 w 12192000"/>
              <a:gd name="connsiteY248" fmla="*/ 3009 h 1711507"/>
              <a:gd name="connsiteX249" fmla="*/ 2848823 w 12192000"/>
              <a:gd name="connsiteY249" fmla="*/ 13028 h 1711507"/>
              <a:gd name="connsiteX250" fmla="*/ 2934945 w 12192000"/>
              <a:gd name="connsiteY250" fmla="*/ 14344 h 1711507"/>
              <a:gd name="connsiteX251" fmla="*/ 2966127 w 12192000"/>
              <a:gd name="connsiteY251" fmla="*/ 14075 h 1711507"/>
              <a:gd name="connsiteX252" fmla="*/ 3021708 w 12192000"/>
              <a:gd name="connsiteY252" fmla="*/ 16882 h 1711507"/>
              <a:gd name="connsiteX253" fmla="*/ 3047165 w 12192000"/>
              <a:gd name="connsiteY253" fmla="*/ 20204 h 1711507"/>
              <a:gd name="connsiteX254" fmla="*/ 3048281 w 12192000"/>
              <a:gd name="connsiteY254" fmla="*/ 19999 h 1711507"/>
              <a:gd name="connsiteX255" fmla="*/ 3050556 w 12192000"/>
              <a:gd name="connsiteY255" fmla="*/ 21430 h 1711507"/>
              <a:gd name="connsiteX256" fmla="*/ 3055266 w 12192000"/>
              <a:gd name="connsiteY256" fmla="*/ 22091 h 1711507"/>
              <a:gd name="connsiteX257" fmla="*/ 3068122 w 12192000"/>
              <a:gd name="connsiteY257" fmla="*/ 21666 h 1711507"/>
              <a:gd name="connsiteX258" fmla="*/ 3072957 w 12192000"/>
              <a:gd name="connsiteY258" fmla="*/ 21137 h 1711507"/>
              <a:gd name="connsiteX259" fmla="*/ 3080031 w 12192000"/>
              <a:gd name="connsiteY259" fmla="*/ 21146 h 1711507"/>
              <a:gd name="connsiteX260" fmla="*/ 3080208 w 12192000"/>
              <a:gd name="connsiteY260" fmla="*/ 21264 h 1711507"/>
              <a:gd name="connsiteX261" fmla="*/ 3086834 w 12192000"/>
              <a:gd name="connsiteY261" fmla="*/ 21045 h 1711507"/>
              <a:gd name="connsiteX262" fmla="*/ 3119255 w 12192000"/>
              <a:gd name="connsiteY262" fmla="*/ 18484 h 1711507"/>
              <a:gd name="connsiteX263" fmla="*/ 3162097 w 12192000"/>
              <a:gd name="connsiteY263" fmla="*/ 29675 h 1711507"/>
              <a:gd name="connsiteX264" fmla="*/ 3179814 w 12192000"/>
              <a:gd name="connsiteY264" fmla="*/ 31616 h 1711507"/>
              <a:gd name="connsiteX265" fmla="*/ 3189277 w 12192000"/>
              <a:gd name="connsiteY265" fmla="*/ 33278 h 1711507"/>
              <a:gd name="connsiteX266" fmla="*/ 3189864 w 12192000"/>
              <a:gd name="connsiteY266" fmla="*/ 33787 h 1711507"/>
              <a:gd name="connsiteX267" fmla="*/ 3220947 w 12192000"/>
              <a:gd name="connsiteY267" fmla="*/ 31275 h 1711507"/>
              <a:gd name="connsiteX268" fmla="*/ 3225074 w 12192000"/>
              <a:gd name="connsiteY268" fmla="*/ 31886 h 1711507"/>
              <a:gd name="connsiteX269" fmla="*/ 3245333 w 12192000"/>
              <a:gd name="connsiteY269" fmla="*/ 29038 h 1711507"/>
              <a:gd name="connsiteX270" fmla="*/ 3255801 w 12192000"/>
              <a:gd name="connsiteY270" fmla="*/ 28213 h 1711507"/>
              <a:gd name="connsiteX271" fmla="*/ 3258758 w 12192000"/>
              <a:gd name="connsiteY271" fmla="*/ 26649 h 1711507"/>
              <a:gd name="connsiteX272" fmla="*/ 3274206 w 12192000"/>
              <a:gd name="connsiteY272" fmla="*/ 26105 h 1711507"/>
              <a:gd name="connsiteX273" fmla="*/ 3275983 w 12192000"/>
              <a:gd name="connsiteY273" fmla="*/ 26544 h 1711507"/>
              <a:gd name="connsiteX274" fmla="*/ 3288723 w 12192000"/>
              <a:gd name="connsiteY274" fmla="*/ 24230 h 1711507"/>
              <a:gd name="connsiteX275" fmla="*/ 3299399 w 12192000"/>
              <a:gd name="connsiteY275" fmla="*/ 20035 h 1711507"/>
              <a:gd name="connsiteX276" fmla="*/ 3430794 w 12192000"/>
              <a:gd name="connsiteY276" fmla="*/ 22468 h 1711507"/>
              <a:gd name="connsiteX277" fmla="*/ 3544201 w 12192000"/>
              <a:gd name="connsiteY277" fmla="*/ 4956 h 1711507"/>
              <a:gd name="connsiteX278" fmla="*/ 3618686 w 12192000"/>
              <a:gd name="connsiteY278" fmla="*/ 9 h 171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2192000" h="1711507">
                <a:moveTo>
                  <a:pt x="3618686" y="9"/>
                </a:moveTo>
                <a:cubicBezTo>
                  <a:pt x="3623760" y="-137"/>
                  <a:pt x="3623969" y="1552"/>
                  <a:pt x="3615515" y="6781"/>
                </a:cubicBezTo>
                <a:cubicBezTo>
                  <a:pt x="3631688" y="5325"/>
                  <a:pt x="3648382" y="11801"/>
                  <a:pt x="3639273" y="17082"/>
                </a:cubicBezTo>
                <a:cubicBezTo>
                  <a:pt x="3688405" y="5781"/>
                  <a:pt x="3760920" y="17017"/>
                  <a:pt x="3816438" y="11885"/>
                </a:cubicBezTo>
                <a:cubicBezTo>
                  <a:pt x="3846705" y="24302"/>
                  <a:pt x="3830297" y="12814"/>
                  <a:pt x="3861692" y="15136"/>
                </a:cubicBezTo>
                <a:cubicBezTo>
                  <a:pt x="3853105" y="3705"/>
                  <a:pt x="3899805" y="21549"/>
                  <a:pt x="3901522" y="8648"/>
                </a:cubicBezTo>
                <a:cubicBezTo>
                  <a:pt x="3907181" y="9480"/>
                  <a:pt x="3912609" y="10692"/>
                  <a:pt x="3918041" y="12005"/>
                </a:cubicBezTo>
                <a:lnTo>
                  <a:pt x="3920893" y="12687"/>
                </a:lnTo>
                <a:lnTo>
                  <a:pt x="3932294" y="13182"/>
                </a:lnTo>
                <a:lnTo>
                  <a:pt x="3935506" y="16111"/>
                </a:lnTo>
                <a:lnTo>
                  <a:pt x="3952666" y="18857"/>
                </a:lnTo>
                <a:cubicBezTo>
                  <a:pt x="3959094" y="19452"/>
                  <a:pt x="3966010" y="19590"/>
                  <a:pt x="3973652" y="18988"/>
                </a:cubicBezTo>
                <a:cubicBezTo>
                  <a:pt x="3992454" y="13876"/>
                  <a:pt x="4021730" y="20141"/>
                  <a:pt x="4048209" y="19763"/>
                </a:cubicBezTo>
                <a:lnTo>
                  <a:pt x="4060368" y="18179"/>
                </a:lnTo>
                <a:lnTo>
                  <a:pt x="4100056" y="20819"/>
                </a:lnTo>
                <a:cubicBezTo>
                  <a:pt x="4111353" y="21331"/>
                  <a:pt x="4123078" y="21601"/>
                  <a:pt x="4135423" y="21413"/>
                </a:cubicBezTo>
                <a:lnTo>
                  <a:pt x="4158339" y="20153"/>
                </a:lnTo>
                <a:lnTo>
                  <a:pt x="4164346" y="21197"/>
                </a:lnTo>
                <a:cubicBezTo>
                  <a:pt x="4174808" y="21081"/>
                  <a:pt x="4188655" y="17407"/>
                  <a:pt x="4187422" y="21870"/>
                </a:cubicBezTo>
                <a:lnTo>
                  <a:pt x="4199175" y="20323"/>
                </a:lnTo>
                <a:lnTo>
                  <a:pt x="4210776" y="23885"/>
                </a:lnTo>
                <a:cubicBezTo>
                  <a:pt x="4212046" y="24712"/>
                  <a:pt x="4213002" y="25593"/>
                  <a:pt x="4213612" y="26494"/>
                </a:cubicBezTo>
                <a:lnTo>
                  <a:pt x="4230032" y="25323"/>
                </a:lnTo>
                <a:lnTo>
                  <a:pt x="4243495" y="27873"/>
                </a:lnTo>
                <a:lnTo>
                  <a:pt x="4255230" y="26206"/>
                </a:lnTo>
                <a:lnTo>
                  <a:pt x="4260101" y="26581"/>
                </a:lnTo>
                <a:lnTo>
                  <a:pt x="4272208" y="27844"/>
                </a:lnTo>
                <a:cubicBezTo>
                  <a:pt x="4278415" y="28728"/>
                  <a:pt x="4285361" y="29795"/>
                  <a:pt x="4293095" y="30648"/>
                </a:cubicBezTo>
                <a:lnTo>
                  <a:pt x="4299612" y="31037"/>
                </a:lnTo>
                <a:lnTo>
                  <a:pt x="4313798" y="35326"/>
                </a:lnTo>
                <a:cubicBezTo>
                  <a:pt x="4324120" y="38568"/>
                  <a:pt x="4332245" y="40753"/>
                  <a:pt x="4341261" y="38994"/>
                </a:cubicBezTo>
                <a:cubicBezTo>
                  <a:pt x="4356629" y="43182"/>
                  <a:pt x="4367366" y="54921"/>
                  <a:pt x="4389611" y="51789"/>
                </a:cubicBezTo>
                <a:cubicBezTo>
                  <a:pt x="4382860" y="57107"/>
                  <a:pt x="4414316" y="52432"/>
                  <a:pt x="4418032" y="57895"/>
                </a:cubicBezTo>
                <a:cubicBezTo>
                  <a:pt x="4419748" y="62294"/>
                  <a:pt x="4429690" y="61901"/>
                  <a:pt x="4437261" y="63523"/>
                </a:cubicBezTo>
                <a:cubicBezTo>
                  <a:pt x="4442657" y="68015"/>
                  <a:pt x="4480753" y="72118"/>
                  <a:pt x="4494016" y="71471"/>
                </a:cubicBezTo>
                <a:cubicBezTo>
                  <a:pt x="4531399" y="67001"/>
                  <a:pt x="4561470" y="85088"/>
                  <a:pt x="4591359" y="81979"/>
                </a:cubicBezTo>
                <a:cubicBezTo>
                  <a:pt x="4599185" y="82403"/>
                  <a:pt x="4605674" y="83421"/>
                  <a:pt x="4611294" y="84803"/>
                </a:cubicBezTo>
                <a:lnTo>
                  <a:pt x="4625301" y="89562"/>
                </a:lnTo>
                <a:cubicBezTo>
                  <a:pt x="4625475" y="90607"/>
                  <a:pt x="4625649" y="91652"/>
                  <a:pt x="4625823" y="92698"/>
                </a:cubicBezTo>
                <a:lnTo>
                  <a:pt x="4636285" y="94625"/>
                </a:lnTo>
                <a:lnTo>
                  <a:pt x="4638414" y="95624"/>
                </a:lnTo>
                <a:cubicBezTo>
                  <a:pt x="4642464" y="97544"/>
                  <a:pt x="4646594" y="99370"/>
                  <a:pt x="4651277" y="100870"/>
                </a:cubicBezTo>
                <a:cubicBezTo>
                  <a:pt x="4664151" y="89103"/>
                  <a:pt x="4693235" y="111696"/>
                  <a:pt x="4694983" y="99969"/>
                </a:cubicBezTo>
                <a:cubicBezTo>
                  <a:pt x="4722958" y="106167"/>
                  <a:pt x="4717284" y="93379"/>
                  <a:pt x="4735393" y="108813"/>
                </a:cubicBezTo>
                <a:cubicBezTo>
                  <a:pt x="4792909" y="111189"/>
                  <a:pt x="4852415" y="130962"/>
                  <a:pt x="4909198" y="126784"/>
                </a:cubicBezTo>
                <a:cubicBezTo>
                  <a:pt x="4895896" y="130518"/>
                  <a:pt x="4906211" y="138685"/>
                  <a:pt x="4922930" y="139415"/>
                </a:cubicBezTo>
                <a:cubicBezTo>
                  <a:pt x="4872417" y="154499"/>
                  <a:pt x="5003611" y="134802"/>
                  <a:pt x="4989481" y="150288"/>
                </a:cubicBezTo>
                <a:cubicBezTo>
                  <a:pt x="5013030" y="138576"/>
                  <a:pt x="5106406" y="132359"/>
                  <a:pt x="5113087" y="148610"/>
                </a:cubicBezTo>
                <a:cubicBezTo>
                  <a:pt x="5156659" y="156185"/>
                  <a:pt x="5203278" y="153437"/>
                  <a:pt x="5236517" y="167781"/>
                </a:cubicBezTo>
                <a:cubicBezTo>
                  <a:pt x="5240864" y="166520"/>
                  <a:pt x="5245520" y="165723"/>
                  <a:pt x="5250370" y="165256"/>
                </a:cubicBezTo>
                <a:lnTo>
                  <a:pt x="5264562" y="164745"/>
                </a:lnTo>
                <a:lnTo>
                  <a:pt x="5265875" y="165382"/>
                </a:lnTo>
                <a:cubicBezTo>
                  <a:pt x="5272502" y="167127"/>
                  <a:pt x="5277231" y="167336"/>
                  <a:pt x="5281111" y="166865"/>
                </a:cubicBezTo>
                <a:lnTo>
                  <a:pt x="5285296" y="165793"/>
                </a:lnTo>
                <a:lnTo>
                  <a:pt x="5296016" y="166373"/>
                </a:lnTo>
                <a:lnTo>
                  <a:pt x="5317851" y="166333"/>
                </a:lnTo>
                <a:lnTo>
                  <a:pt x="5321263" y="167432"/>
                </a:lnTo>
                <a:lnTo>
                  <a:pt x="5353150" y="169097"/>
                </a:lnTo>
                <a:cubicBezTo>
                  <a:pt x="5353191" y="169280"/>
                  <a:pt x="5353231" y="169463"/>
                  <a:pt x="5353271" y="169646"/>
                </a:cubicBezTo>
                <a:cubicBezTo>
                  <a:pt x="5354268" y="170912"/>
                  <a:pt x="5356376" y="171919"/>
                  <a:pt x="5360865" y="172409"/>
                </a:cubicBezTo>
                <a:cubicBezTo>
                  <a:pt x="5349299" y="179352"/>
                  <a:pt x="5361845" y="175659"/>
                  <a:pt x="5376106" y="176493"/>
                </a:cubicBezTo>
                <a:cubicBezTo>
                  <a:pt x="5361324" y="187460"/>
                  <a:pt x="5404648" y="185176"/>
                  <a:pt x="5407296" y="192407"/>
                </a:cubicBezTo>
                <a:cubicBezTo>
                  <a:pt x="5418101" y="192771"/>
                  <a:pt x="5429262" y="193356"/>
                  <a:pt x="5440501" y="194200"/>
                </a:cubicBezTo>
                <a:lnTo>
                  <a:pt x="5447027" y="194849"/>
                </a:lnTo>
                <a:cubicBezTo>
                  <a:pt x="5447048" y="194893"/>
                  <a:pt x="5447071" y="194937"/>
                  <a:pt x="5447092" y="194981"/>
                </a:cubicBezTo>
                <a:cubicBezTo>
                  <a:pt x="5448369" y="195375"/>
                  <a:pt x="5450462" y="195683"/>
                  <a:pt x="5453843" y="195901"/>
                </a:cubicBezTo>
                <a:lnTo>
                  <a:pt x="5458922" y="196031"/>
                </a:lnTo>
                <a:lnTo>
                  <a:pt x="5471578" y="197289"/>
                </a:lnTo>
                <a:lnTo>
                  <a:pt x="5475501" y="198511"/>
                </a:lnTo>
                <a:lnTo>
                  <a:pt x="5476431" y="200133"/>
                </a:lnTo>
                <a:lnTo>
                  <a:pt x="5477673" y="200086"/>
                </a:lnTo>
                <a:cubicBezTo>
                  <a:pt x="5487646" y="198430"/>
                  <a:pt x="5491911" y="195008"/>
                  <a:pt x="5499107" y="206450"/>
                </a:cubicBezTo>
                <a:cubicBezTo>
                  <a:pt x="5521249" y="204381"/>
                  <a:pt x="5522717" y="211055"/>
                  <a:pt x="5549773" y="216212"/>
                </a:cubicBezTo>
                <a:cubicBezTo>
                  <a:pt x="5563075" y="213470"/>
                  <a:pt x="5571891" y="215880"/>
                  <a:pt x="5579798" y="219974"/>
                </a:cubicBezTo>
                <a:cubicBezTo>
                  <a:pt x="5607762" y="220995"/>
                  <a:pt x="5630793" y="227992"/>
                  <a:pt x="5660945" y="232281"/>
                </a:cubicBezTo>
                <a:cubicBezTo>
                  <a:pt x="5696119" y="230605"/>
                  <a:pt x="5709313" y="241608"/>
                  <a:pt x="5741550" y="246153"/>
                </a:cubicBezTo>
                <a:cubicBezTo>
                  <a:pt x="5773481" y="240240"/>
                  <a:pt x="5761761" y="256343"/>
                  <a:pt x="5777092" y="261598"/>
                </a:cubicBezTo>
                <a:lnTo>
                  <a:pt x="5781696" y="262413"/>
                </a:lnTo>
                <a:lnTo>
                  <a:pt x="5794572" y="262404"/>
                </a:lnTo>
                <a:lnTo>
                  <a:pt x="5799466" y="262032"/>
                </a:lnTo>
                <a:cubicBezTo>
                  <a:pt x="5802815" y="261914"/>
                  <a:pt x="5805020" y="262011"/>
                  <a:pt x="5806515" y="262272"/>
                </a:cubicBezTo>
                <a:lnTo>
                  <a:pt x="5806675" y="262396"/>
                </a:lnTo>
                <a:lnTo>
                  <a:pt x="5813312" y="262391"/>
                </a:lnTo>
                <a:cubicBezTo>
                  <a:pt x="5824550" y="262115"/>
                  <a:pt x="5835517" y="261593"/>
                  <a:pt x="5845991" y="260887"/>
                </a:cubicBezTo>
                <a:cubicBezTo>
                  <a:pt x="5853809" y="267730"/>
                  <a:pt x="5893041" y="261226"/>
                  <a:pt x="5887151" y="273454"/>
                </a:cubicBezTo>
                <a:cubicBezTo>
                  <a:pt x="5901226" y="272869"/>
                  <a:pt x="5910361" y="268010"/>
                  <a:pt x="5904546" y="275966"/>
                </a:cubicBezTo>
                <a:cubicBezTo>
                  <a:pt x="5909147" y="276006"/>
                  <a:pt x="5911875" y="276789"/>
                  <a:pt x="5913749" y="277935"/>
                </a:cubicBezTo>
                <a:lnTo>
                  <a:pt x="5914266" y="278461"/>
                </a:lnTo>
                <a:lnTo>
                  <a:pt x="5945601" y="276962"/>
                </a:lnTo>
                <a:lnTo>
                  <a:pt x="5949632" y="277705"/>
                </a:lnTo>
                <a:lnTo>
                  <a:pt x="5970223" y="275521"/>
                </a:lnTo>
                <a:lnTo>
                  <a:pt x="5980773" y="275035"/>
                </a:lnTo>
                <a:lnTo>
                  <a:pt x="5983935" y="273570"/>
                </a:lnTo>
                <a:cubicBezTo>
                  <a:pt x="5987251" y="272725"/>
                  <a:pt x="5991873" y="272466"/>
                  <a:pt x="5999415" y="273529"/>
                </a:cubicBezTo>
                <a:lnTo>
                  <a:pt x="6001125" y="274024"/>
                </a:lnTo>
                <a:lnTo>
                  <a:pt x="6014148" y="272127"/>
                </a:lnTo>
                <a:cubicBezTo>
                  <a:pt x="6018385" y="271191"/>
                  <a:pt x="6022196" y="269952"/>
                  <a:pt x="6025373" y="268284"/>
                </a:cubicBezTo>
                <a:cubicBezTo>
                  <a:pt x="6067313" y="279108"/>
                  <a:pt x="6109314" y="271823"/>
                  <a:pt x="6156029" y="274980"/>
                </a:cubicBezTo>
                <a:cubicBezTo>
                  <a:pt x="6208860" y="274485"/>
                  <a:pt x="6245574" y="272587"/>
                  <a:pt x="6280339" y="272818"/>
                </a:cubicBezTo>
                <a:cubicBezTo>
                  <a:pt x="6296663" y="271891"/>
                  <a:pt x="6415779" y="271393"/>
                  <a:pt x="6405968" y="276370"/>
                </a:cubicBezTo>
                <a:cubicBezTo>
                  <a:pt x="6456511" y="266682"/>
                  <a:pt x="6485905" y="280257"/>
                  <a:pt x="6541963" y="276934"/>
                </a:cubicBezTo>
                <a:cubicBezTo>
                  <a:pt x="6570420" y="290316"/>
                  <a:pt x="6555653" y="278310"/>
                  <a:pt x="6586627" y="281649"/>
                </a:cubicBezTo>
                <a:cubicBezTo>
                  <a:pt x="6579650" y="269956"/>
                  <a:pt x="6623738" y="289290"/>
                  <a:pt x="6627238" y="276465"/>
                </a:cubicBezTo>
                <a:cubicBezTo>
                  <a:pt x="6632765" y="277477"/>
                  <a:pt x="6638005" y="278865"/>
                  <a:pt x="6643243" y="280354"/>
                </a:cubicBezTo>
                <a:lnTo>
                  <a:pt x="6645989" y="281125"/>
                </a:lnTo>
                <a:lnTo>
                  <a:pt x="6657286" y="281990"/>
                </a:lnTo>
                <a:lnTo>
                  <a:pt x="6660086" y="285020"/>
                </a:lnTo>
                <a:lnTo>
                  <a:pt x="6797366" y="289881"/>
                </a:lnTo>
                <a:cubicBezTo>
                  <a:pt x="6809416" y="287942"/>
                  <a:pt x="6848406" y="288225"/>
                  <a:pt x="6856808" y="292107"/>
                </a:cubicBezTo>
                <a:cubicBezTo>
                  <a:pt x="6865149" y="292956"/>
                  <a:pt x="6874251" y="291592"/>
                  <a:pt x="6879107" y="295746"/>
                </a:cubicBezTo>
                <a:cubicBezTo>
                  <a:pt x="6897223" y="298188"/>
                  <a:pt x="6938712" y="303804"/>
                  <a:pt x="6965507" y="306764"/>
                </a:cubicBezTo>
                <a:cubicBezTo>
                  <a:pt x="6979948" y="301536"/>
                  <a:pt x="7002622" y="312151"/>
                  <a:pt x="7039877" y="313504"/>
                </a:cubicBezTo>
                <a:cubicBezTo>
                  <a:pt x="7055680" y="307458"/>
                  <a:pt x="7064986" y="314500"/>
                  <a:pt x="7095242" y="306489"/>
                </a:cubicBezTo>
                <a:cubicBezTo>
                  <a:pt x="7096482" y="307318"/>
                  <a:pt x="7098030" y="308086"/>
                  <a:pt x="7099839" y="308775"/>
                </a:cubicBezTo>
                <a:cubicBezTo>
                  <a:pt x="7110349" y="312772"/>
                  <a:pt x="7127195" y="313208"/>
                  <a:pt x="7137466" y="309750"/>
                </a:cubicBezTo>
                <a:cubicBezTo>
                  <a:pt x="7185680" y="299155"/>
                  <a:pt x="7229391" y="300398"/>
                  <a:pt x="7270499" y="298777"/>
                </a:cubicBezTo>
                <a:cubicBezTo>
                  <a:pt x="7316962" y="298228"/>
                  <a:pt x="7285675" y="310922"/>
                  <a:pt x="7343995" y="301078"/>
                </a:cubicBezTo>
                <a:cubicBezTo>
                  <a:pt x="7350049" y="305805"/>
                  <a:pt x="7357393" y="306169"/>
                  <a:pt x="7369884" y="304215"/>
                </a:cubicBezTo>
                <a:cubicBezTo>
                  <a:pt x="7392444" y="304292"/>
                  <a:pt x="7390182" y="315825"/>
                  <a:pt x="7413269" y="309326"/>
                </a:cubicBezTo>
                <a:cubicBezTo>
                  <a:pt x="7408905" y="315459"/>
                  <a:pt x="7455926" y="312609"/>
                  <a:pt x="7445210" y="318858"/>
                </a:cubicBezTo>
                <a:cubicBezTo>
                  <a:pt x="7459637" y="324823"/>
                  <a:pt x="7467328" y="315647"/>
                  <a:pt x="7481682" y="320869"/>
                </a:cubicBezTo>
                <a:cubicBezTo>
                  <a:pt x="7498076" y="322354"/>
                  <a:pt x="7472551" y="314032"/>
                  <a:pt x="7490783" y="313947"/>
                </a:cubicBezTo>
                <a:cubicBezTo>
                  <a:pt x="7512832" y="314969"/>
                  <a:pt x="7513326" y="303570"/>
                  <a:pt x="7529590" y="318495"/>
                </a:cubicBezTo>
                <a:lnTo>
                  <a:pt x="7588393" y="326205"/>
                </a:lnTo>
                <a:cubicBezTo>
                  <a:pt x="7601800" y="322902"/>
                  <a:pt x="7612304" y="324957"/>
                  <a:pt x="7622470" y="328743"/>
                </a:cubicBezTo>
                <a:cubicBezTo>
                  <a:pt x="7653251" y="328613"/>
                  <a:pt x="7680961" y="334687"/>
                  <a:pt x="7715372" y="337749"/>
                </a:cubicBezTo>
                <a:cubicBezTo>
                  <a:pt x="7752962" y="334613"/>
                  <a:pt x="7771514" y="345116"/>
                  <a:pt x="7808289" y="348348"/>
                </a:cubicBezTo>
                <a:cubicBezTo>
                  <a:pt x="7845364" y="340055"/>
                  <a:pt x="7831482" y="362995"/>
                  <a:pt x="7862569" y="363542"/>
                </a:cubicBezTo>
                <a:cubicBezTo>
                  <a:pt x="7913649" y="356680"/>
                  <a:pt x="7860835" y="371257"/>
                  <a:pt x="7939030" y="371291"/>
                </a:cubicBezTo>
                <a:cubicBezTo>
                  <a:pt x="7943539" y="369986"/>
                  <a:pt x="7952871" y="371899"/>
                  <a:pt x="7951716" y="373895"/>
                </a:cubicBezTo>
                <a:cubicBezTo>
                  <a:pt x="7968853" y="373823"/>
                  <a:pt x="8017302" y="387319"/>
                  <a:pt x="8041855" y="385867"/>
                </a:cubicBezTo>
                <a:lnTo>
                  <a:pt x="8049093" y="386199"/>
                </a:lnTo>
                <a:lnTo>
                  <a:pt x="8055948" y="382442"/>
                </a:lnTo>
                <a:cubicBezTo>
                  <a:pt x="8060232" y="381237"/>
                  <a:pt x="8065083" y="381477"/>
                  <a:pt x="8071087" y="384679"/>
                </a:cubicBezTo>
                <a:cubicBezTo>
                  <a:pt x="8090297" y="384063"/>
                  <a:pt x="8105929" y="389071"/>
                  <a:pt x="8132179" y="387665"/>
                </a:cubicBezTo>
                <a:cubicBezTo>
                  <a:pt x="8163925" y="372958"/>
                  <a:pt x="8174085" y="392546"/>
                  <a:pt x="8221961" y="397778"/>
                </a:cubicBezTo>
                <a:cubicBezTo>
                  <a:pt x="8239260" y="384418"/>
                  <a:pt x="8255724" y="388325"/>
                  <a:pt x="8272781" y="397667"/>
                </a:cubicBezTo>
                <a:cubicBezTo>
                  <a:pt x="8317170" y="390065"/>
                  <a:pt x="8361010" y="402387"/>
                  <a:pt x="8412641" y="403819"/>
                </a:cubicBezTo>
                <a:cubicBezTo>
                  <a:pt x="8464978" y="385318"/>
                  <a:pt x="8481427" y="421259"/>
                  <a:pt x="8536583" y="422661"/>
                </a:cubicBezTo>
                <a:lnTo>
                  <a:pt x="8756784" y="455352"/>
                </a:lnTo>
                <a:cubicBezTo>
                  <a:pt x="8762479" y="450253"/>
                  <a:pt x="8777160" y="453994"/>
                  <a:pt x="8776743" y="460443"/>
                </a:cubicBezTo>
                <a:cubicBezTo>
                  <a:pt x="8783686" y="457962"/>
                  <a:pt x="8799059" y="444562"/>
                  <a:pt x="8802402" y="454614"/>
                </a:cubicBezTo>
                <a:cubicBezTo>
                  <a:pt x="8839089" y="453250"/>
                  <a:pt x="8874444" y="444758"/>
                  <a:pt x="8905057" y="429955"/>
                </a:cubicBezTo>
                <a:cubicBezTo>
                  <a:pt x="8978107" y="442485"/>
                  <a:pt x="8931572" y="415210"/>
                  <a:pt x="8983190" y="416520"/>
                </a:cubicBezTo>
                <a:cubicBezTo>
                  <a:pt x="9027080" y="433694"/>
                  <a:pt x="9040676" y="398791"/>
                  <a:pt x="9089879" y="408821"/>
                </a:cubicBezTo>
                <a:cubicBezTo>
                  <a:pt x="9101224" y="374721"/>
                  <a:pt x="9134821" y="409204"/>
                  <a:pt x="9151944" y="398641"/>
                </a:cubicBezTo>
                <a:cubicBezTo>
                  <a:pt x="9186724" y="435136"/>
                  <a:pt x="9234435" y="381489"/>
                  <a:pt x="9265240" y="380170"/>
                </a:cubicBezTo>
                <a:cubicBezTo>
                  <a:pt x="9307611" y="370085"/>
                  <a:pt x="9369419" y="397425"/>
                  <a:pt x="9387162" y="357390"/>
                </a:cubicBezTo>
                <a:cubicBezTo>
                  <a:pt x="9423795" y="357562"/>
                  <a:pt x="9437246" y="365703"/>
                  <a:pt x="9469688" y="358349"/>
                </a:cubicBezTo>
                <a:cubicBezTo>
                  <a:pt x="9511602" y="348162"/>
                  <a:pt x="9588820" y="330698"/>
                  <a:pt x="9632016" y="317808"/>
                </a:cubicBezTo>
                <a:cubicBezTo>
                  <a:pt x="9654932" y="335272"/>
                  <a:pt x="9694784" y="281732"/>
                  <a:pt x="9728860" y="281003"/>
                </a:cubicBezTo>
                <a:cubicBezTo>
                  <a:pt x="9733829" y="267805"/>
                  <a:pt x="9741717" y="268075"/>
                  <a:pt x="9756036" y="274380"/>
                </a:cubicBezTo>
                <a:cubicBezTo>
                  <a:pt x="9865721" y="275875"/>
                  <a:pt x="9984102" y="257276"/>
                  <a:pt x="10047102" y="253749"/>
                </a:cubicBezTo>
                <a:cubicBezTo>
                  <a:pt x="10072943" y="253978"/>
                  <a:pt x="10132654" y="241640"/>
                  <a:pt x="10194455" y="229045"/>
                </a:cubicBezTo>
                <a:cubicBezTo>
                  <a:pt x="10218951" y="197903"/>
                  <a:pt x="10303769" y="217683"/>
                  <a:pt x="10334082" y="214808"/>
                </a:cubicBezTo>
                <a:cubicBezTo>
                  <a:pt x="10404928" y="207613"/>
                  <a:pt x="10433530" y="223063"/>
                  <a:pt x="10428552" y="193667"/>
                </a:cubicBezTo>
                <a:cubicBezTo>
                  <a:pt x="10434570" y="181275"/>
                  <a:pt x="10449494" y="181364"/>
                  <a:pt x="10456642" y="192465"/>
                </a:cubicBezTo>
                <a:cubicBezTo>
                  <a:pt x="10474477" y="189882"/>
                  <a:pt x="10485222" y="175225"/>
                  <a:pt x="10503257" y="193504"/>
                </a:cubicBezTo>
                <a:cubicBezTo>
                  <a:pt x="10527799" y="190634"/>
                  <a:pt x="10551916" y="147251"/>
                  <a:pt x="10572019" y="175637"/>
                </a:cubicBezTo>
                <a:cubicBezTo>
                  <a:pt x="10645346" y="169847"/>
                  <a:pt x="10704612" y="160946"/>
                  <a:pt x="10753815" y="153380"/>
                </a:cubicBezTo>
                <a:cubicBezTo>
                  <a:pt x="10828330" y="139563"/>
                  <a:pt x="10880543" y="129897"/>
                  <a:pt x="10945651" y="98004"/>
                </a:cubicBezTo>
                <a:cubicBezTo>
                  <a:pt x="11016245" y="95021"/>
                  <a:pt x="11072458" y="102127"/>
                  <a:pt x="11140131" y="99231"/>
                </a:cubicBezTo>
                <a:cubicBezTo>
                  <a:pt x="11171167" y="89773"/>
                  <a:pt x="11227015" y="135488"/>
                  <a:pt x="11254060" y="110060"/>
                </a:cubicBezTo>
                <a:cubicBezTo>
                  <a:pt x="11277300" y="139282"/>
                  <a:pt x="11327162" y="124629"/>
                  <a:pt x="11368451" y="132281"/>
                </a:cubicBezTo>
                <a:cubicBezTo>
                  <a:pt x="11415670" y="142255"/>
                  <a:pt x="11471232" y="136531"/>
                  <a:pt x="11528203" y="134254"/>
                </a:cubicBezTo>
                <a:cubicBezTo>
                  <a:pt x="11565615" y="99525"/>
                  <a:pt x="11635268" y="161939"/>
                  <a:pt x="11671811" y="116325"/>
                </a:cubicBezTo>
                <a:cubicBezTo>
                  <a:pt x="11682520" y="129215"/>
                  <a:pt x="11690984" y="123027"/>
                  <a:pt x="11706787" y="120897"/>
                </a:cubicBezTo>
                <a:cubicBezTo>
                  <a:pt x="11718593" y="143812"/>
                  <a:pt x="11740316" y="119581"/>
                  <a:pt x="11754751" y="132799"/>
                </a:cubicBezTo>
                <a:cubicBezTo>
                  <a:pt x="11800593" y="119431"/>
                  <a:pt x="11880315" y="116312"/>
                  <a:pt x="11917396" y="115212"/>
                </a:cubicBezTo>
                <a:cubicBezTo>
                  <a:pt x="11970298" y="106961"/>
                  <a:pt x="12039200" y="88079"/>
                  <a:pt x="12072164" y="83291"/>
                </a:cubicBezTo>
                <a:cubicBezTo>
                  <a:pt x="12079369" y="82778"/>
                  <a:pt x="12088979" y="86704"/>
                  <a:pt x="12103507" y="98946"/>
                </a:cubicBezTo>
                <a:cubicBezTo>
                  <a:pt x="12116282" y="105801"/>
                  <a:pt x="12148529" y="97142"/>
                  <a:pt x="12181097" y="101695"/>
                </a:cubicBezTo>
                <a:lnTo>
                  <a:pt x="12192000" y="94466"/>
                </a:lnTo>
                <a:lnTo>
                  <a:pt x="12183005" y="1711507"/>
                </a:lnTo>
                <a:lnTo>
                  <a:pt x="0" y="1711507"/>
                </a:lnTo>
                <a:lnTo>
                  <a:pt x="0" y="255071"/>
                </a:lnTo>
                <a:lnTo>
                  <a:pt x="3420" y="254580"/>
                </a:lnTo>
                <a:cubicBezTo>
                  <a:pt x="33798" y="250869"/>
                  <a:pt x="50563" y="250688"/>
                  <a:pt x="69321" y="248222"/>
                </a:cubicBezTo>
                <a:cubicBezTo>
                  <a:pt x="99691" y="242498"/>
                  <a:pt x="131819" y="229515"/>
                  <a:pt x="150147" y="225345"/>
                </a:cubicBezTo>
                <a:lnTo>
                  <a:pt x="179293" y="223202"/>
                </a:lnTo>
                <a:lnTo>
                  <a:pt x="178234" y="219154"/>
                </a:lnTo>
                <a:lnTo>
                  <a:pt x="189061" y="218856"/>
                </a:lnTo>
                <a:lnTo>
                  <a:pt x="213227" y="218757"/>
                </a:lnTo>
                <a:cubicBezTo>
                  <a:pt x="228307" y="218145"/>
                  <a:pt x="270240" y="219115"/>
                  <a:pt x="285592" y="217634"/>
                </a:cubicBezTo>
                <a:cubicBezTo>
                  <a:pt x="290021" y="213316"/>
                  <a:pt x="296857" y="210963"/>
                  <a:pt x="305337" y="209871"/>
                </a:cubicBezTo>
                <a:lnTo>
                  <a:pt x="324014" y="209750"/>
                </a:lnTo>
                <a:lnTo>
                  <a:pt x="432328" y="199346"/>
                </a:lnTo>
                <a:lnTo>
                  <a:pt x="447220" y="198569"/>
                </a:lnTo>
                <a:lnTo>
                  <a:pt x="455286" y="195079"/>
                </a:lnTo>
                <a:cubicBezTo>
                  <a:pt x="461442" y="194384"/>
                  <a:pt x="479129" y="194834"/>
                  <a:pt x="484167" y="194386"/>
                </a:cubicBezTo>
                <a:lnTo>
                  <a:pt x="485503" y="192401"/>
                </a:lnTo>
                <a:cubicBezTo>
                  <a:pt x="501549" y="189228"/>
                  <a:pt x="561902" y="178662"/>
                  <a:pt x="580435" y="175350"/>
                </a:cubicBezTo>
                <a:cubicBezTo>
                  <a:pt x="584137" y="178403"/>
                  <a:pt x="592428" y="173582"/>
                  <a:pt x="596700" y="172535"/>
                </a:cubicBezTo>
                <a:cubicBezTo>
                  <a:pt x="597361" y="174590"/>
                  <a:pt x="607702" y="175217"/>
                  <a:pt x="610753" y="173388"/>
                </a:cubicBezTo>
                <a:cubicBezTo>
                  <a:pt x="683451" y="163358"/>
                  <a:pt x="647061" y="184084"/>
                  <a:pt x="688558" y="170954"/>
                </a:cubicBezTo>
                <a:cubicBezTo>
                  <a:pt x="695899" y="170084"/>
                  <a:pt x="701847" y="170913"/>
                  <a:pt x="707065" y="172449"/>
                </a:cubicBezTo>
                <a:lnTo>
                  <a:pt x="714847" y="175603"/>
                </a:lnTo>
                <a:lnTo>
                  <a:pt x="744973" y="169641"/>
                </a:lnTo>
                <a:cubicBezTo>
                  <a:pt x="759812" y="167563"/>
                  <a:pt x="775431" y="166186"/>
                  <a:pt x="791456" y="165556"/>
                </a:cubicBezTo>
                <a:cubicBezTo>
                  <a:pt x="795052" y="169757"/>
                  <a:pt x="807631" y="163789"/>
                  <a:pt x="813549" y="162607"/>
                </a:cubicBezTo>
                <a:cubicBezTo>
                  <a:pt x="813610" y="165351"/>
                  <a:pt x="826721" y="166666"/>
                  <a:pt x="831374" y="164398"/>
                </a:cubicBezTo>
                <a:cubicBezTo>
                  <a:pt x="929156" y="154591"/>
                  <a:pt x="874135" y="180218"/>
                  <a:pt x="932814" y="164851"/>
                </a:cubicBezTo>
                <a:cubicBezTo>
                  <a:pt x="942630" y="164050"/>
                  <a:pt x="949995" y="165425"/>
                  <a:pt x="956140" y="167695"/>
                </a:cubicBezTo>
                <a:lnTo>
                  <a:pt x="967195" y="173365"/>
                </a:lnTo>
                <a:lnTo>
                  <a:pt x="975858" y="171344"/>
                </a:lnTo>
                <a:cubicBezTo>
                  <a:pt x="1008553" y="171185"/>
                  <a:pt x="1018193" y="176996"/>
                  <a:pt x="1037215" y="171142"/>
                </a:cubicBezTo>
                <a:cubicBezTo>
                  <a:pt x="1065325" y="183310"/>
                  <a:pt x="1055859" y="172355"/>
                  <a:pt x="1077240" y="170494"/>
                </a:cubicBezTo>
                <a:cubicBezTo>
                  <a:pt x="1094107" y="168067"/>
                  <a:pt x="1063141" y="163398"/>
                  <a:pt x="1079673" y="162709"/>
                </a:cubicBezTo>
                <a:cubicBezTo>
                  <a:pt x="1097557" y="165851"/>
                  <a:pt x="1096716" y="156094"/>
                  <a:pt x="1115314" y="159936"/>
                </a:cubicBezTo>
                <a:cubicBezTo>
                  <a:pt x="1110796" y="167286"/>
                  <a:pt x="1152014" y="158512"/>
                  <a:pt x="1153296" y="164932"/>
                </a:cubicBezTo>
                <a:cubicBezTo>
                  <a:pt x="1169093" y="155750"/>
                  <a:pt x="1177030" y="167062"/>
                  <a:pt x="1198064" y="164232"/>
                </a:cubicBezTo>
                <a:cubicBezTo>
                  <a:pt x="1207969" y="160758"/>
                  <a:pt x="1215116" y="160162"/>
                  <a:pt x="1224852" y="163898"/>
                </a:cubicBezTo>
                <a:cubicBezTo>
                  <a:pt x="1270482" y="146986"/>
                  <a:pt x="1252457" y="163142"/>
                  <a:pt x="1295159" y="156638"/>
                </a:cubicBezTo>
                <a:cubicBezTo>
                  <a:pt x="1331949" y="149798"/>
                  <a:pt x="1373653" y="145361"/>
                  <a:pt x="1409235" y="129033"/>
                </a:cubicBezTo>
                <a:cubicBezTo>
                  <a:pt x="1415767" y="124407"/>
                  <a:pt x="1431804" y="122656"/>
                  <a:pt x="1445051" y="125121"/>
                </a:cubicBezTo>
                <a:cubicBezTo>
                  <a:pt x="1447327" y="125546"/>
                  <a:pt x="1449439" y="126083"/>
                  <a:pt x="1451312" y="126712"/>
                </a:cubicBezTo>
                <a:cubicBezTo>
                  <a:pt x="1482072" y="124215"/>
                  <a:pt x="1594584" y="113058"/>
                  <a:pt x="1629619" y="110134"/>
                </a:cubicBezTo>
                <a:cubicBezTo>
                  <a:pt x="1632456" y="116077"/>
                  <a:pt x="1650172" y="105353"/>
                  <a:pt x="1661522" y="109162"/>
                </a:cubicBezTo>
                <a:cubicBezTo>
                  <a:pt x="1669650" y="112506"/>
                  <a:pt x="1676921" y="110032"/>
                  <a:pt x="1685412" y="109769"/>
                </a:cubicBezTo>
                <a:cubicBezTo>
                  <a:pt x="1696598" y="112397"/>
                  <a:pt x="1733078" y="107651"/>
                  <a:pt x="1742589" y="104247"/>
                </a:cubicBezTo>
                <a:cubicBezTo>
                  <a:pt x="1765318" y="92418"/>
                  <a:pt x="1816964" y="101202"/>
                  <a:pt x="1835848" y="92140"/>
                </a:cubicBezTo>
                <a:cubicBezTo>
                  <a:pt x="1842700" y="90809"/>
                  <a:pt x="1849404" y="90272"/>
                  <a:pt x="1855984" y="90226"/>
                </a:cubicBezTo>
                <a:lnTo>
                  <a:pt x="1874399" y="91225"/>
                </a:lnTo>
                <a:lnTo>
                  <a:pt x="1879635" y="93758"/>
                </a:lnTo>
                <a:lnTo>
                  <a:pt x="1890889" y="93131"/>
                </a:lnTo>
                <a:lnTo>
                  <a:pt x="1894113" y="93516"/>
                </a:lnTo>
                <a:cubicBezTo>
                  <a:pt x="1900274" y="94263"/>
                  <a:pt x="1906354" y="94915"/>
                  <a:pt x="1912372" y="95171"/>
                </a:cubicBezTo>
                <a:cubicBezTo>
                  <a:pt x="1904458" y="82466"/>
                  <a:pt x="1962258" y="95265"/>
                  <a:pt x="1945597" y="84991"/>
                </a:cubicBezTo>
                <a:cubicBezTo>
                  <a:pt x="1977288" y="84194"/>
                  <a:pt x="1953115" y="74625"/>
                  <a:pt x="1991209" y="83748"/>
                </a:cubicBezTo>
                <a:cubicBezTo>
                  <a:pt x="2040411" y="73360"/>
                  <a:pt x="2117969" y="77226"/>
                  <a:pt x="2156507" y="61462"/>
                </a:cubicBezTo>
                <a:cubicBezTo>
                  <a:pt x="2151720" y="67481"/>
                  <a:pt x="2172457" y="72150"/>
                  <a:pt x="2186821" y="69164"/>
                </a:cubicBezTo>
                <a:cubicBezTo>
                  <a:pt x="2170029" y="92779"/>
                  <a:pt x="2243615" y="47884"/>
                  <a:pt x="2256258" y="63999"/>
                </a:cubicBezTo>
                <a:cubicBezTo>
                  <a:pt x="2256882" y="49039"/>
                  <a:pt x="2321261" y="23672"/>
                  <a:pt x="2351561" y="35946"/>
                </a:cubicBezTo>
                <a:cubicBezTo>
                  <a:pt x="2397724" y="32950"/>
                  <a:pt x="2430412" y="20584"/>
                  <a:pt x="2478810" y="25528"/>
                </a:cubicBezTo>
                <a:cubicBezTo>
                  <a:pt x="2480312" y="23526"/>
                  <a:pt x="2482773" y="21851"/>
                  <a:pt x="2485897" y="20412"/>
                </a:cubicBezTo>
                <a:lnTo>
                  <a:pt x="2496348" y="16923"/>
                </a:lnTo>
                <a:lnTo>
                  <a:pt x="2498368" y="17177"/>
                </a:lnTo>
                <a:cubicBezTo>
                  <a:pt x="2506305" y="17222"/>
                  <a:pt x="2510369" y="16378"/>
                  <a:pt x="2512719" y="15144"/>
                </a:cubicBezTo>
                <a:lnTo>
                  <a:pt x="2514380" y="13338"/>
                </a:lnTo>
                <a:lnTo>
                  <a:pt x="2523761" y="11517"/>
                </a:lnTo>
                <a:lnTo>
                  <a:pt x="2540995" y="6780"/>
                </a:lnTo>
                <a:lnTo>
                  <a:pt x="2545390" y="6972"/>
                </a:lnTo>
                <a:lnTo>
                  <a:pt x="2573204" y="1504"/>
                </a:lnTo>
                <a:lnTo>
                  <a:pt x="2574142" y="1942"/>
                </a:lnTo>
                <a:cubicBezTo>
                  <a:pt x="2576879" y="2796"/>
                  <a:pt x="2580101" y="3191"/>
                  <a:pt x="2584407" y="2638"/>
                </a:cubicBezTo>
                <a:cubicBezTo>
                  <a:pt x="2585931" y="10988"/>
                  <a:pt x="2590190" y="5171"/>
                  <a:pt x="2602759" y="2800"/>
                </a:cubicBezTo>
                <a:cubicBezTo>
                  <a:pt x="2607932" y="15242"/>
                  <a:pt x="2638729" y="3977"/>
                  <a:pt x="2651951" y="9510"/>
                </a:cubicBezTo>
                <a:cubicBezTo>
                  <a:pt x="2661071" y="7488"/>
                  <a:pt x="2670809" y="5577"/>
                  <a:pt x="2681011" y="3867"/>
                </a:cubicBezTo>
                <a:lnTo>
                  <a:pt x="2762980" y="3009"/>
                </a:lnTo>
                <a:lnTo>
                  <a:pt x="2848823" y="13028"/>
                </a:lnTo>
                <a:cubicBezTo>
                  <a:pt x="2880576" y="13247"/>
                  <a:pt x="2908071" y="16967"/>
                  <a:pt x="2934945" y="14344"/>
                </a:cubicBezTo>
                <a:cubicBezTo>
                  <a:pt x="2945861" y="17238"/>
                  <a:pt x="2956151" y="18407"/>
                  <a:pt x="2966127" y="14075"/>
                </a:cubicBezTo>
                <a:cubicBezTo>
                  <a:pt x="2995758" y="15520"/>
                  <a:pt x="3002932" y="21707"/>
                  <a:pt x="3021708" y="16882"/>
                </a:cubicBezTo>
                <a:cubicBezTo>
                  <a:pt x="3038356" y="26888"/>
                  <a:pt x="3039342" y="23069"/>
                  <a:pt x="3047165" y="20204"/>
                </a:cubicBezTo>
                <a:lnTo>
                  <a:pt x="3048281" y="19999"/>
                </a:lnTo>
                <a:lnTo>
                  <a:pt x="3050556" y="21430"/>
                </a:lnTo>
                <a:lnTo>
                  <a:pt x="3055266" y="22091"/>
                </a:lnTo>
                <a:lnTo>
                  <a:pt x="3068122" y="21666"/>
                </a:lnTo>
                <a:lnTo>
                  <a:pt x="3072957" y="21137"/>
                </a:lnTo>
                <a:cubicBezTo>
                  <a:pt x="3076287" y="20908"/>
                  <a:pt x="3078500" y="20935"/>
                  <a:pt x="3080031" y="21146"/>
                </a:cubicBezTo>
                <a:lnTo>
                  <a:pt x="3080208" y="21264"/>
                </a:lnTo>
                <a:lnTo>
                  <a:pt x="3086834" y="21045"/>
                </a:lnTo>
                <a:cubicBezTo>
                  <a:pt x="3098016" y="20404"/>
                  <a:pt x="3108897" y="19526"/>
                  <a:pt x="3119255" y="18484"/>
                </a:cubicBezTo>
                <a:cubicBezTo>
                  <a:pt x="3128014" y="25052"/>
                  <a:pt x="3166285" y="17294"/>
                  <a:pt x="3162097" y="29675"/>
                </a:cubicBezTo>
                <a:cubicBezTo>
                  <a:pt x="3176068" y="28635"/>
                  <a:pt x="3184519" y="23495"/>
                  <a:pt x="3179814" y="31616"/>
                </a:cubicBezTo>
                <a:cubicBezTo>
                  <a:pt x="3184413" y="31507"/>
                  <a:pt x="3187247" y="32197"/>
                  <a:pt x="3189277" y="33278"/>
                </a:cubicBezTo>
                <a:lnTo>
                  <a:pt x="3189864" y="33787"/>
                </a:lnTo>
                <a:lnTo>
                  <a:pt x="3220947" y="31275"/>
                </a:lnTo>
                <a:lnTo>
                  <a:pt x="3225074" y="31886"/>
                </a:lnTo>
                <a:lnTo>
                  <a:pt x="3245333" y="29038"/>
                </a:lnTo>
                <a:lnTo>
                  <a:pt x="3255801" y="28213"/>
                </a:lnTo>
                <a:lnTo>
                  <a:pt x="3258758" y="26649"/>
                </a:lnTo>
                <a:cubicBezTo>
                  <a:pt x="3261951" y="25700"/>
                  <a:pt x="3266527" y="25290"/>
                  <a:pt x="3274206" y="26105"/>
                </a:cubicBezTo>
                <a:lnTo>
                  <a:pt x="3275983" y="26544"/>
                </a:lnTo>
                <a:lnTo>
                  <a:pt x="3288723" y="24230"/>
                </a:lnTo>
                <a:cubicBezTo>
                  <a:pt x="3292826" y="23160"/>
                  <a:pt x="3296458" y="21799"/>
                  <a:pt x="3299399" y="20035"/>
                </a:cubicBezTo>
                <a:cubicBezTo>
                  <a:pt x="3342779" y="29462"/>
                  <a:pt x="3383709" y="20837"/>
                  <a:pt x="3430794" y="22468"/>
                </a:cubicBezTo>
                <a:cubicBezTo>
                  <a:pt x="3451149" y="37134"/>
                  <a:pt x="3532512" y="19177"/>
                  <a:pt x="3544201" y="4956"/>
                </a:cubicBezTo>
                <a:cubicBezTo>
                  <a:pt x="3544465" y="17417"/>
                  <a:pt x="3603467" y="450"/>
                  <a:pt x="3618686" y="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0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CBDBDB8-CD6B-AE99-B4F5-2AE303AC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963" y="642938"/>
            <a:ext cx="2138363" cy="2147888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CA70AB84-FBC8-41C6-F997-18F9DADE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88" y="642938"/>
            <a:ext cx="2144713" cy="2147888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CAA0C31-6CC7-308A-54CC-5A7F30268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975" y="642938"/>
            <a:ext cx="2354263" cy="2147888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A912FBC0-6F2E-A496-AD17-2B09A570F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963" y="2859088"/>
            <a:ext cx="3352800" cy="3352800"/>
          </a:xfrm>
          <a:prstGeom prst="rect">
            <a:avLst/>
          </a:prstGeom>
        </p:spPr>
      </p:pic>
      <p:pic>
        <p:nvPicPr>
          <p:cNvPr id="16" name="Content Placeholder 15" descr="A white logo with blue background&#10;&#10;Description automatically generated">
            <a:extLst>
              <a:ext uri="{FF2B5EF4-FFF2-40B4-BE49-F238E27FC236}">
                <a16:creationId xmlns:a16="http://schemas.microsoft.com/office/drawing/2014/main" id="{F8E069CB-D0FB-8662-3665-AB1A5430E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25" y="2859088"/>
            <a:ext cx="3352800" cy="3352800"/>
          </a:xfr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18BBAE-72A2-B400-F991-641676B6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125980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B5101C-5D51-5D5C-F243-B9E9D60D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en-US" sz="4100">
                <a:latin typeface="Aharoni" panose="02010803020104030203" pitchFamily="2" charset="-79"/>
                <a:cs typeface="Aharoni" panose="02010803020104030203" pitchFamily="2" charset="-79"/>
              </a:rPr>
              <a:t>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72A85E-B45B-D4B4-C0F5-67EDEAAF7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" r="-2" b="-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C2D299C-ACA7-BBB3-D206-008582F2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G" sz="2000"/>
              <a:t>We built our application from the ground up in the span of three weeks, meaning that our project will hopefully be deemed </a:t>
            </a:r>
            <a:r>
              <a:rPr lang="en-GB" sz="2000"/>
              <a:t>successful</a:t>
            </a:r>
            <a:r>
              <a:rPr lang="en-BG" sz="2000"/>
              <a:t>.</a:t>
            </a:r>
          </a:p>
          <a:p>
            <a:pPr marL="0" indent="0">
              <a:buNone/>
            </a:pPr>
            <a:endParaRPr lang="en-BG" sz="2000"/>
          </a:p>
          <a:p>
            <a:pPr marL="0" indent="0">
              <a:buNone/>
            </a:pPr>
            <a:r>
              <a:rPr lang="en-BG" sz="2000"/>
              <a:t>This time around though, our time for set up and organization could have gone better. That however didn’t discourage us from working stably throughout the rest of our given time. 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436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061383-2070-FCE0-CF6F-CB9B3AA6B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Thanks for listening!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83F7803-E619-D6DA-7399-BBD3447DB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805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Bahnschrift SemiCondensed</vt:lpstr>
      <vt:lpstr>Calibri</vt:lpstr>
      <vt:lpstr>Calibri Light</vt:lpstr>
      <vt:lpstr>Тема на Office</vt:lpstr>
      <vt:lpstr>WEBBERS</vt:lpstr>
      <vt:lpstr>Contents</vt:lpstr>
      <vt:lpstr>Our team</vt:lpstr>
      <vt:lpstr>The idea</vt:lpstr>
      <vt:lpstr>Tech Stack</vt:lpstr>
      <vt:lpstr>Implementation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LEMON</dc:title>
  <dc:creator>Илиян Станиславов Станчев</dc:creator>
  <cp:lastModifiedBy>Борис Русинов</cp:lastModifiedBy>
  <cp:revision>3</cp:revision>
  <dcterms:created xsi:type="dcterms:W3CDTF">2023-06-05T19:27:53Z</dcterms:created>
  <dcterms:modified xsi:type="dcterms:W3CDTF">2023-12-11T20:16:13Z</dcterms:modified>
</cp:coreProperties>
</file>