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embeddedFontLst>
    <p:embeddedFont>
      <p:font typeface="Ubuntu"/>
      <p:regular r:id="rId37"/>
      <p:bold r:id="rId38"/>
      <p:italic r:id="rId39"/>
      <p:boldItalic r:id="rId40"/>
    </p:embeddedFont>
    <p:embeddedFont>
      <p:font typeface="Brawler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-boldItalic.fntdata"/><Relationship Id="rId20" Type="http://schemas.openxmlformats.org/officeDocument/2006/relationships/slide" Target="slides/slide16.xml"/><Relationship Id="rId41" Type="http://schemas.openxmlformats.org/officeDocument/2006/relationships/font" Target="fonts/Brawler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Ubuntu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Ubuntu-italic.fntdata"/><Relationship Id="rId16" Type="http://schemas.openxmlformats.org/officeDocument/2006/relationships/slide" Target="slides/slide12.xml"/><Relationship Id="rId38" Type="http://schemas.openxmlformats.org/officeDocument/2006/relationships/font" Target="fonts/Ubuntu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ajd tytułow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Brawler"/>
                <a:ea typeface="Brawler"/>
                <a:cs typeface="Brawler"/>
                <a:sym typeface="Brawler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2400" u="none" cap="none" strike="noStrike">
                <a:solidFill>
                  <a:srgbClr val="A5A5A5"/>
                </a:solidFill>
                <a:latin typeface="Brawler"/>
                <a:ea typeface="Brawler"/>
                <a:cs typeface="Brawler"/>
                <a:sym typeface="Brawler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2623" y="416864"/>
            <a:ext cx="1708200" cy="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ytuł i tekst pionow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ytuł pionowy i teks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ytuł i zawartość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None/>
              <a:defRPr b="1">
                <a:latin typeface="Brawler"/>
                <a:ea typeface="Brawler"/>
                <a:cs typeface="Brawler"/>
                <a:sym typeface="Brawler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>
              <a:spcBef>
                <a:spcPts val="1000"/>
              </a:spcBef>
              <a:defRPr>
                <a:latin typeface="Brawler"/>
                <a:ea typeface="Brawler"/>
                <a:cs typeface="Brawler"/>
                <a:sym typeface="Brawler"/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Nagłówek sekcji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6000">
                <a:latin typeface="Brawler"/>
                <a:ea typeface="Brawler"/>
                <a:cs typeface="Brawler"/>
                <a:sym typeface="Brawler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None/>
              <a:defRPr sz="2400">
                <a:solidFill>
                  <a:srgbClr val="888888"/>
                </a:solidFill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None/>
              <a:defRPr sz="20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None/>
              <a:defRPr sz="18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wa elementy zawartości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Porównani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None/>
              <a:defRPr b="1" sz="2400"/>
            </a:lvl1pPr>
            <a:lvl2pPr indent="0" lvl="1" marL="457200" rtl="0">
              <a:spcBef>
                <a:spcPts val="0"/>
              </a:spcBef>
              <a:buNone/>
              <a:defRPr b="1" sz="2000"/>
            </a:lvl2pPr>
            <a:lvl3pPr indent="0" lvl="2" marL="914400" rtl="0">
              <a:spcBef>
                <a:spcPts val="0"/>
              </a:spcBef>
              <a:buNone/>
              <a:defRPr b="1" sz="1800"/>
            </a:lvl3pPr>
            <a:lvl4pPr indent="0" lvl="3" marL="1371600" rtl="0">
              <a:spcBef>
                <a:spcPts val="0"/>
              </a:spcBef>
              <a:buNone/>
              <a:defRPr b="1" sz="1600"/>
            </a:lvl4pPr>
            <a:lvl5pPr indent="0" lvl="4" marL="1828800" rtl="0">
              <a:spcBef>
                <a:spcPts val="0"/>
              </a:spcBef>
              <a:buNone/>
              <a:defRPr b="1" sz="1600"/>
            </a:lvl5pPr>
            <a:lvl6pPr indent="0" lvl="5" marL="2286000" rtl="0">
              <a:spcBef>
                <a:spcPts val="0"/>
              </a:spcBef>
              <a:buNone/>
              <a:defRPr b="1" sz="1600"/>
            </a:lvl6pPr>
            <a:lvl7pPr indent="0" lvl="6" marL="2743200" rtl="0">
              <a:spcBef>
                <a:spcPts val="0"/>
              </a:spcBef>
              <a:buNone/>
              <a:defRPr b="1" sz="1600"/>
            </a:lvl7pPr>
            <a:lvl8pPr indent="0" lvl="7" marL="3200400" rtl="0">
              <a:spcBef>
                <a:spcPts val="0"/>
              </a:spcBef>
              <a:buNone/>
              <a:defRPr b="1" sz="1600"/>
            </a:lvl8pPr>
            <a:lvl9pPr indent="0" lvl="8" marL="3657600" rtl="0"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839787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None/>
              <a:defRPr b="1" sz="2400"/>
            </a:lvl1pPr>
            <a:lvl2pPr indent="0" lvl="1" marL="457200" rtl="0">
              <a:spcBef>
                <a:spcPts val="0"/>
              </a:spcBef>
              <a:buNone/>
              <a:defRPr b="1" sz="2000"/>
            </a:lvl2pPr>
            <a:lvl3pPr indent="0" lvl="2" marL="914400" rtl="0">
              <a:spcBef>
                <a:spcPts val="0"/>
              </a:spcBef>
              <a:buNone/>
              <a:defRPr b="1" sz="1800"/>
            </a:lvl3pPr>
            <a:lvl4pPr indent="0" lvl="3" marL="1371600" rtl="0">
              <a:spcBef>
                <a:spcPts val="0"/>
              </a:spcBef>
              <a:buNone/>
              <a:defRPr b="1" sz="1600"/>
            </a:lvl4pPr>
            <a:lvl5pPr indent="0" lvl="4" marL="1828800" rtl="0">
              <a:spcBef>
                <a:spcPts val="0"/>
              </a:spcBef>
              <a:buNone/>
              <a:defRPr b="1" sz="1600"/>
            </a:lvl5pPr>
            <a:lvl6pPr indent="0" lvl="5" marL="2286000" rtl="0">
              <a:spcBef>
                <a:spcPts val="0"/>
              </a:spcBef>
              <a:buNone/>
              <a:defRPr b="1" sz="1600"/>
            </a:lvl6pPr>
            <a:lvl7pPr indent="0" lvl="6" marL="2743200" rtl="0">
              <a:spcBef>
                <a:spcPts val="0"/>
              </a:spcBef>
              <a:buNone/>
              <a:defRPr b="1" sz="1600"/>
            </a:lvl7pPr>
            <a:lvl8pPr indent="0" lvl="7" marL="3200400" rtl="0">
              <a:spcBef>
                <a:spcPts val="0"/>
              </a:spcBef>
              <a:buNone/>
              <a:defRPr b="1" sz="1600"/>
            </a:lvl8pPr>
            <a:lvl9pPr indent="0" lvl="8" marL="3657600" rtl="0">
              <a:spcBef>
                <a:spcPts val="0"/>
              </a:spcBef>
              <a:buNone/>
              <a:defRPr b="1" sz="1600"/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ylko tytuł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838200" y="365125"/>
            <a:ext cx="8256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  <a:defRPr b="1" sz="4400">
                <a:solidFill>
                  <a:schemeClr val="dk1"/>
                </a:solidFill>
                <a:latin typeface="Brawler"/>
                <a:ea typeface="Brawler"/>
                <a:cs typeface="Brawler"/>
                <a:sym typeface="Brawler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Pust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Zawartość z podpise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 sz="1600"/>
            </a:lvl1pPr>
            <a:lvl2pPr indent="0" lvl="1" marL="457200" rtl="0">
              <a:spcBef>
                <a:spcPts val="0"/>
              </a:spcBef>
              <a:buNone/>
              <a:defRPr sz="1400"/>
            </a:lvl2pPr>
            <a:lvl3pPr indent="0" lvl="2" marL="914400" rtl="0">
              <a:spcBef>
                <a:spcPts val="0"/>
              </a:spcBef>
              <a:buNone/>
              <a:defRPr sz="1200"/>
            </a:lvl3pPr>
            <a:lvl4pPr indent="0" lvl="3" marL="1371600" rtl="0">
              <a:spcBef>
                <a:spcPts val="0"/>
              </a:spcBef>
              <a:buNone/>
              <a:defRPr sz="1000"/>
            </a:lvl4pPr>
            <a:lvl5pPr indent="0" lvl="4" marL="1828800" rtl="0">
              <a:spcBef>
                <a:spcPts val="0"/>
              </a:spcBef>
              <a:buNone/>
              <a:defRPr sz="1000"/>
            </a:lvl5pPr>
            <a:lvl6pPr indent="0" lvl="5" marL="2286000" rtl="0">
              <a:spcBef>
                <a:spcPts val="0"/>
              </a:spcBef>
              <a:buNone/>
              <a:defRPr sz="1000"/>
            </a:lvl6pPr>
            <a:lvl7pPr indent="0" lvl="6" marL="2743200" rtl="0">
              <a:spcBef>
                <a:spcPts val="0"/>
              </a:spcBef>
              <a:buNone/>
              <a:defRPr sz="1000"/>
            </a:lvl7pPr>
            <a:lvl8pPr indent="0" lvl="7" marL="3200400" rtl="0">
              <a:spcBef>
                <a:spcPts val="0"/>
              </a:spcBef>
              <a:buNone/>
              <a:defRPr sz="1000"/>
            </a:lvl8pPr>
            <a:lvl9pPr indent="0" lvl="8" marL="3657600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Obraz z podpisem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 sz="1600"/>
            </a:lvl1pPr>
            <a:lvl2pPr indent="0" lvl="1" marL="457200" rtl="0">
              <a:spcBef>
                <a:spcPts val="0"/>
              </a:spcBef>
              <a:buNone/>
              <a:defRPr sz="1400"/>
            </a:lvl2pPr>
            <a:lvl3pPr indent="0" lvl="2" marL="914400" rtl="0">
              <a:spcBef>
                <a:spcPts val="0"/>
              </a:spcBef>
              <a:buNone/>
              <a:defRPr sz="1200"/>
            </a:lvl3pPr>
            <a:lvl4pPr indent="0" lvl="3" marL="1371600" rtl="0">
              <a:spcBef>
                <a:spcPts val="0"/>
              </a:spcBef>
              <a:buNone/>
              <a:defRPr sz="1000"/>
            </a:lvl4pPr>
            <a:lvl5pPr indent="0" lvl="4" marL="1828800" rtl="0">
              <a:spcBef>
                <a:spcPts val="0"/>
              </a:spcBef>
              <a:buNone/>
              <a:defRPr sz="1000"/>
            </a:lvl5pPr>
            <a:lvl6pPr indent="0" lvl="5" marL="2286000" rtl="0">
              <a:spcBef>
                <a:spcPts val="0"/>
              </a:spcBef>
              <a:buNone/>
              <a:defRPr sz="1000"/>
            </a:lvl6pPr>
            <a:lvl7pPr indent="0" lvl="6" marL="2743200" rtl="0">
              <a:spcBef>
                <a:spcPts val="0"/>
              </a:spcBef>
              <a:buNone/>
              <a:defRPr sz="1000"/>
            </a:lvl7pPr>
            <a:lvl8pPr indent="0" lvl="7" marL="3200400" rtl="0">
              <a:spcBef>
                <a:spcPts val="0"/>
              </a:spcBef>
              <a:buNone/>
              <a:defRPr sz="1000"/>
            </a:lvl8pPr>
            <a:lvl9pPr indent="0" lvl="8" marL="3657600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94450" y="538189"/>
            <a:ext cx="1840500" cy="360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hyperlink" Target="https://github.com/AVSystem/Wyklady_2016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838200" y="1524975"/>
            <a:ext cx="10515600" cy="13257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indent="0" lvl="0" marL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Przyczajona funkcja, </a:t>
            </a:r>
          </a:p>
          <a:p>
            <a:pPr indent="0" lvl="0" marL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ukryty parametr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383750" y="3092100"/>
            <a:ext cx="3424500" cy="6738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czyli kung-fu w Scali</a:t>
            </a:r>
          </a:p>
          <a:p>
            <a:pPr indent="0" lvl="0" marL="0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A5A5A5"/>
              </a:solidFill>
            </a:endParaRPr>
          </a:p>
        </p:txBody>
      </p:sp>
      <p:sp>
        <p:nvSpPr>
          <p:cNvPr id="88" name="Shape 88"/>
          <p:cNvSpPr txBox="1"/>
          <p:nvPr>
            <p:ph idx="4294967295" type="subTitle"/>
          </p:nvPr>
        </p:nvSpPr>
        <p:spPr>
          <a:xfrm>
            <a:off x="197250" y="6148175"/>
            <a:ext cx="1881600" cy="4686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" sz="1800"/>
              <a:t>AVSystem 2016</a:t>
            </a:r>
          </a:p>
          <a:p>
            <a:pPr indent="0" lvl="0" marL="0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A5A5A5"/>
              </a:solidFill>
            </a:endParaRPr>
          </a:p>
          <a:p>
            <a:pPr indent="0" lvl="0" marL="0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A5A5A5"/>
              </a:solidFill>
            </a:endParaRP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20969" r="22157" t="0"/>
          <a:stretch/>
        </p:blipFill>
        <p:spPr>
          <a:xfrm>
            <a:off x="9874875" y="5778162"/>
            <a:ext cx="1374775" cy="12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3378725" y="5988275"/>
            <a:ext cx="66168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chemeClr val="accent4"/>
                </a:solidFill>
                <a:latin typeface="Brawler"/>
                <a:ea typeface="Brawler"/>
                <a:cs typeface="Brawler"/>
                <a:sym typeface="Brawler"/>
                <a:hlinkClick r:id="rId4"/>
              </a:rPr>
              <a:t>https://github.com/AVSystem/Wyklady_2016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Przekazywanie “kontekstów”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ten sam obiekt, wielokrotnie przekazywany w obrębie tego samego fragmentu kodu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Future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i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ExecutionContext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istotne szczególnie w przypadku składni for-comprehensions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Przekazywanie “kontekstów”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600" y="1543050"/>
            <a:ext cx="8735575" cy="47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Wstrzykiwanie zależności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wymaga jedynie deklaracji zależności na każdym poziomie zagnieżdżenia kodu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zależności są automatycznie przekazywane przez kompilator “w dół”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łatwe dodawanie nowych zależności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 całości realizowane na etapie kompilacji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zależności weryfikowane są przez kompilator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 powinien jednoznacznie identyfikować zależność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Wstrzykiwanie zależności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300" y="1690825"/>
            <a:ext cx="8867824" cy="49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Implicit parameters - podsumowanie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nie nadużywać dla wygody!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 niejawnego parametru identyfikuje go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inne (bardzo ważne) zastosowania - później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Implicit conversions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jednoargumentowe funkcje oznaczone jako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implicit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metody są widziane przez kompilator jako funkcje dzięki tzw. mechanizmowi eta-ekspansji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używane automatycznie przez kompilator w sytuacji niezgodności typów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niezgodność typów obejmuje również odwołania do nieistniejących składowych (np. metod)</a:t>
            </a:r>
          </a:p>
          <a:p>
            <a:pPr indent="-228600" lvl="1" marL="9144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implicit views, extension methods, implicit classes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Implicit views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sposób na rozszerzanie API istniejących typów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rozszerzone API to tzw. extension methods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dedykowana składnia: implicit classes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extension methods - de facto bardziej ogólne i dokładniejsze niż “prawdziwe” metody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narzędzie pomocnicze - value classes - zachowują wydajność “prawdziwych” metod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Implicit views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75" y="2216350"/>
            <a:ext cx="10676974" cy="25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“Wygodne” niejawne konwersje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stosowane w bibliotece standardowej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subiektywnie niezalecane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alternatywa: extension methods do jawnej konwersji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Priorytety implicitów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kompilator poszukując niejawnych parametrów i konwersji preferuje pewne w stosunku do innych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bardziej “specyficzne” implicity mają preferencję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możliwe ręczne wpływanie na priorytety przez przenoszenie do klas i traitów bazowych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dobra praktyka: zawsze jawnie specyfikować typy implicitów w celu uniknięcia niespodzianek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Rzecz o implicitach w Scali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implicit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s, ponieważ: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unikalny, charakterystyczny element języka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fundamentalny dla programowania funkcyjnego (typelevel)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podstawa kilku bardzo ważnych wzorców programowania w Scali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względnie zaawansowany i skomplikowany mechanizm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Niejawne parametry a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polimorfizm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450" y="2166400"/>
            <a:ext cx="7768799" cy="336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Klasa typów (</a:t>
            </a:r>
            <a:r>
              <a:rPr i="1" lang="en">
                <a:latin typeface="Georgia"/>
                <a:ea typeface="Georgia"/>
                <a:cs typeface="Georgia"/>
                <a:sym typeface="Georgia"/>
              </a:rPr>
              <a:t>typeclass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)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zbiór typów posiadających pewne wspólne cechy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fundamentalny element systemu typów w Haskellu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wspólna cecha typów to np.</a:t>
            </a:r>
          </a:p>
          <a:p>
            <a:pPr indent="-228600" lvl="1" marL="9144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możliwość wykonania określonych operacji związanych z danym typem</a:t>
            </a:r>
          </a:p>
          <a:p>
            <a:pPr indent="-228600" lvl="1" marL="9144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dostępność metadanych związanych z typem</a:t>
            </a:r>
          </a:p>
          <a:p>
            <a:pPr indent="-228600" lvl="1" marL="9144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powiązanie danego typu z jakimś innym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polimorfizm ad-hoc - alternatywa dla dziedziczenia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Klasy typów w Scali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400" y="2440627"/>
            <a:ext cx="8788200" cy="24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Type Classes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Przykłady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ClassTag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Ordering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Monoid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GenCodec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Functor, Applicative, Monad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Dostępność operacji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75" y="1690825"/>
            <a:ext cx="9468451" cy="44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Zależności między implicitami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50" y="2150825"/>
            <a:ext cx="10828624" cy="168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Dostępność operacji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75" y="2140150"/>
            <a:ext cx="10666350" cy="257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Ordering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vs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Ordering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jest lepszy, bo: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jest związany z </a:t>
            </a: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typem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, a nie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klasą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i jej instancjami</a:t>
            </a:r>
          </a:p>
          <a:p>
            <a: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typy, np.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List[String]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Map[String, Set[Int]]</a:t>
            </a:r>
          </a:p>
          <a:p>
            <a: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klasy, np.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może być zależny od innych instancji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Ordering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(np. dla typu elementów listy)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istnieje dla typów, które nie mogą dziedziczyć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nie jest częścią definicji klasy ==&gt; można go zdefiniować dla typów, nad którymi nie mamy kontroli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Ordering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vs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850" y="1855949"/>
            <a:ext cx="9995699" cy="42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Dostępność metadanych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425" y="2161750"/>
            <a:ext cx="7918974" cy="29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Rzecz o implicitach w Scali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75" y="2553099"/>
            <a:ext cx="9872724" cy="31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8725" y="1626650"/>
            <a:ext cx="2413900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Dostępność metadanych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030725"/>
            <a:ext cx="9015174" cy="25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Klasy typów i algebra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00" y="1690824"/>
            <a:ext cx="9304650" cy="483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Wieloparametrowe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klasy typów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wyrażają </a:t>
            </a:r>
            <a:r>
              <a:rPr i="1" lang="en">
                <a:latin typeface="Georgia"/>
                <a:ea typeface="Georgia"/>
                <a:cs typeface="Georgia"/>
                <a:sym typeface="Georgia"/>
              </a:rPr>
              <a:t>relację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pomiędzy dwoma lub więcej typami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 szczególności mogą wyrażać </a:t>
            </a:r>
            <a:r>
              <a:rPr i="1" lang="en">
                <a:latin typeface="Georgia"/>
                <a:ea typeface="Georgia"/>
                <a:cs typeface="Georgia"/>
                <a:sym typeface="Georgia"/>
              </a:rPr>
              <a:t>funkcje typów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, tj. “funkcje” na poziomie systemu typów Scali, które na podstawie typów-argumentów “zwracają” typ-rezultat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powiązania mogą być arbitralne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pozwalają programiście sterować inferencją typów, a nawet zmusić kompilator do wykonania skomplikowanych obliczeń na typach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Słowo kluczowe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implicit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lazy val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object,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lambda param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i="1" lang="en">
                <a:latin typeface="Georgia"/>
                <a:ea typeface="Georgia"/>
                <a:cs typeface="Georgia"/>
                <a:sym typeface="Georgia"/>
              </a:rPr>
              <a:t>term members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lokalne lub jako składowe klas, obiektów, traitów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również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/>
              <a:t> -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nieco inne znaczenie</a:t>
            </a:r>
            <a:br>
              <a:rPr lang="en">
                <a:latin typeface="Georgia"/>
                <a:ea typeface="Georgia"/>
                <a:cs typeface="Georgia"/>
                <a:sym typeface="Georgia"/>
              </a:rPr>
            </a:b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Modyfikator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implicit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zezwala kompilatorowi użyć symbolu automatycznie w sytuacjach gdy jest on “potrzebny”.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Trzy oblicza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implicit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ów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1800">
                <a:latin typeface="Georgia"/>
                <a:ea typeface="Georgia"/>
                <a:cs typeface="Georgia"/>
                <a:sym typeface="Georgia"/>
              </a:rPr>
              <a:t>a właściwie dwa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implicit parameters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implicit conversions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implicit views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implicit views ~ implicit conversions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Implicit parameters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metody i konstruktory w Scali mogą przyjmować wiele </a:t>
            </a:r>
            <a:r>
              <a:rPr i="1" lang="en">
                <a:latin typeface="Georgia"/>
                <a:ea typeface="Georgia"/>
                <a:cs typeface="Georgia"/>
                <a:sym typeface="Georgia"/>
              </a:rPr>
              <a:t>list argumentów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ostatnia </a:t>
            </a:r>
            <a:r>
              <a:rPr i="1" lang="en">
                <a:latin typeface="Georgia"/>
                <a:ea typeface="Georgia"/>
                <a:cs typeface="Georgia"/>
                <a:sym typeface="Georgia"/>
              </a:rPr>
              <a:t>lista argumentów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może zostać oznaczona jako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implicit</a:t>
            </a:r>
          </a:p>
          <a:p>
            <a:pPr indent="-228600" lvl="0" marL="457200" rtl="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programista może nie podawać niejawnych argumentów</a:t>
            </a:r>
          </a:p>
          <a:p>
            <a:pPr indent="-228600" lvl="0" marL="457200">
              <a:spcBef>
                <a:spcPts val="0"/>
              </a:spcBef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wówczas kompilator sam znajdzie odpowiednie wartości na podstawie typów parametrów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Implicit parameters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25" y="1899650"/>
            <a:ext cx="9942250" cy="238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Implicit scope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kompilator szuka implicitów wśród lokalnych i zaimportowanych symboli (local scope)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jeśli implicit odpowiedniego typu nie zostanie znaleziony w lokalnym zakresie, kompilator przeszukuje tzw. </a:t>
            </a:r>
            <a:r>
              <a:rPr i="1" lang="en">
                <a:latin typeface="Georgia"/>
                <a:ea typeface="Georgia"/>
                <a:cs typeface="Georgia"/>
                <a:sym typeface="Georgia"/>
              </a:rPr>
              <a:t>implicit scope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związany z typem wymaganego implicita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Implicit scope, c.d.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Georgia"/>
            </a:pPr>
            <a:r>
              <a:rPr i="1" lang="en">
                <a:latin typeface="Georgia"/>
                <a:ea typeface="Georgia"/>
                <a:cs typeface="Georgia"/>
                <a:sym typeface="Georgia"/>
              </a:rPr>
              <a:t>implicit scope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to zawartość </a:t>
            </a:r>
            <a:r>
              <a:rPr i="1" lang="en">
                <a:latin typeface="Georgia"/>
                <a:ea typeface="Georgia"/>
                <a:cs typeface="Georgia"/>
                <a:sym typeface="Georgia"/>
              </a:rPr>
              <a:t>companion object’ów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wszystkich klas i traitów które “mają coś wspólnego” z typem poszukiwanego implicita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type parameters, superclasses, enclosing classes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Georgia"/>
            </a:pPr>
            <a:r>
              <a:rPr i="1" lang="en">
                <a:latin typeface="Georgia"/>
                <a:ea typeface="Georgia"/>
                <a:cs typeface="Georgia"/>
                <a:sym typeface="Georgia"/>
              </a:rPr>
              <a:t>implicit scope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pozwala definiować implicity widoczne “globalnie” - nie wymagające importowania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UMP - Theme">
  <a:themeElements>
    <a:clrScheme name="!UM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75246C"/>
      </a:accent1>
      <a:accent2>
        <a:srgbClr val="B2B2B2"/>
      </a:accent2>
      <a:accent3>
        <a:srgbClr val="6C1E62"/>
      </a:accent3>
      <a:accent4>
        <a:srgbClr val="FFD600"/>
      </a:accent4>
      <a:accent5>
        <a:srgbClr val="9A1A3F"/>
      </a:accent5>
      <a:accent6>
        <a:srgbClr val="6C1E62"/>
      </a:accent6>
      <a:hlink>
        <a:srgbClr val="6C1E62"/>
      </a:hlink>
      <a:folHlink>
        <a:srgbClr val="7524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