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embeddedFontLst>
    <p:embeddedFont>
      <p:font typeface="Brawler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Brawler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Nowa era, era Scala.js, piszemy aplikacje w pełni typowanym języku, otwierające nowe możlwoście przed developerami, łatwe użycie intefejsów, łatwa realizacja szablonów projektowych, łatwość refactoringu, większość błędów wychodzi podczas kompilacji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Javascript powstaje w Scali, a co z resztą? CSS, HTML? Fajnie byłoby pisząc w Scali pozostać w Scali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Rozwiązaniem jest biblioteka ScalaCSS(David Barri), pseudonim lapgolly, fascynat swojego dzieła. A więc jakie możlwiości przed nami otwiera ScalaCSS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Jako że jesteśmy w scali, to oczywiście typowany CSS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Przejrzystość albo czytelność kodu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Ciężko popęłnić błąd w stylach, jako że duża ilość pól ma predefiniowane wartości, tak jak np. “Position”, edytor kodu będzie nam podpowiadać dopuszczalne wartości, w tym przypadku: relative, absolute, fixed…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 kod jest łatwy do odczytu, składnia na początku może wydawać dziwną dla ludzi przyzwyczajonych do Sass’a albo Less’a, jednak da się szybko się przestawić na tę formę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Poprawic screen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Ciężko popęłnić błąd w stylach, jako że duża ilość pól ma predefiniowane wartości, tak jak np. “Position”, edytor kodu będzie nam podpowiadać dopuszczalne wartości, w tym przypadku: relative, absolute, fixed…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 kod jest łatwy do odczytu, składnia na początku może wydawać dziwną dla ludzi przyzwyczajonych do Sass’a albo Less’a, jednak da się szybko się przestawić na tę formę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Poprawic screen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Dynamiczny CSS czyli style które dopasowują się do naszych wymagań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Potrzebujemy ostylować jakiś element tak aby jego szerokość była zależna od szerokości innego elementu. Wystarczy że momencie generowania styli zbadamy aktualną wartość tego elementu i ustawimy ją jako wartość szerokości w stylach elementu zależnego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Pre-processory typu sass choć i znacznie ułatwiły napisanie styli, ale mają dosyć ograniczone możlwiości, więc bardzo często stosuje się dodatkowe pluginy do project builder’ów żeby te braki uzupełnić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więc co to jest front-end development, juz od wielu lat główny rdzeń front-end’u stanowią trzy kluczowe moduły: HTML, JS, CSS, ta formuła pozostaje bez zmian, zmienia się tylko podejście w tworzeniu każdego z nich.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HTML jest fundamentem wszystkiego, teoretycznie może istnieć bez dwóch pozostałych modułów, ale w tym przypadku jest brzydki i “ubogi”.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CSS jest warstwą dekoracyjną HTML, pozwala robić niesamowite rzeczy z kontentem, który jest osadzony w HTML’u(upiększając go), ale jednocześnie jest największym bólem kazdego front-end developera.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Czemu? Pomimo lat ewolucji i rozwoju dotychczas utrzymała się tendencja różnej interpetacji tego samego kodu CSS przez różne przeglądarki, to co działa tak jak tego chcemy np. w Chrome, może inaczej działac albo nie działać w ogóle w Internet Explorerze albo Firefox.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i oczywiście trzeci moduł JavaScript, który jest siłą napędową wdpółczesnego web developmentu. Sam z siebie jest dosyć prymitywny, ale dzięki zaangażowaniu wielu osób powstały tysiące bibliotek i narzędzi, które ułatwiają życie dev’ów, pozwalają np. pisać aplikacje JavaScriptowe wykorzystując bardziej przyjazna składnie(TypeScript, CoffeeScript i oczywiśc Scala.js). Jako język programowania działający we wszystkich przeglądarkach JavaScript stał się “assemblerem” web’a.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Dotychczas jest aktualny problem prefixów w stylach, każda z przeglądarek dodaje swój prefix do nowych rzeczy które zaczyna wspierać.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Czyli np. żeby ustawić typ elementu na stosunkową nową wartość FLEX, trzeba użyć wszystkich istniejących wartości.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Więc jednym z najbardziej rozpowszechnionych pluginów jest autoprefixer, który automatycznie uzypełnia prefixy w CSSie dla każdej z przeglądarek,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Inną częstoużywaną rzeczą są różnego rodzaju post-processory, które wykonują dodatkowe operację na już wygenerowanym css’ie(transformacje, includes, weryfikacja).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Dobrym przekładem tutaj może być generowanie palety kolorów, realizacją której jest dosyć skomplikowana, wymaga dużej pracy jak w samym sass tak i użycia pluginu postcss-variables, efektem końcowym jest generowanie css’a zawierającego wszystkie możliwe kombinację z selektorem palety kolorów i każdym elementem którego paleta dotyczy, w wyniku czego mamy bardzo dużo css’u który w ogóle się używa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 screenie wynik działania sass’a wraz z postCSS’em.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Realizacja w ScalaCSS, w samych stylach nie ma żadnej logiki, jest on ukryta w funkcji która z mapy na podstawie klucza bedącego nazwej palety wyciąga odpowiedni kolor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Używamy mocy edytorów kodu do refactorania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Bardzo często istnieję potrzeba dostać się do predefioniowanych rozmiarów albo kolorów, odstępów itd., które są zdefiniowane w stylach, bardzo często to się kończyło tym że takie stałe dubliowały się w JSie i Sass’ie, tutaj oczywiście pojawia się problem z utrzmalnością takiego kodu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Dzięki temu że pozostajemy w Scali, nie mamy tego problemu, możemy normalnie defioniowac konfigi, które będą jednocześnie używane i w logice aplikacji, i w stylach.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Np. potrzebujemy ustawić wysokość kontentu strony tak aby nie zawierała ona wysokości headera, wysokość ta przechowuje się w konfigu i jest wykorzystywana w stylach.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jednocześnie możemy jej użyć do obliczenia wysokości kontentu strony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Dosyć cześto mieszamy selektory, style których mają właściwości niespójne ze sobą, przykład powyżej, problem: w narzędziach developerskich trzeba szukać w czym jest problem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ScalaCSS pokazuje ostrzeżenia które style z którymi konfliktuja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Czasem takie nadpisywanie jest zamierzone </a:t>
            </a:r>
            <a:r>
              <a:rPr lang="en">
                <a:solidFill>
                  <a:schemeClr val="dk1"/>
                </a:solidFill>
              </a:rPr>
              <a:t>przez </a:t>
            </a:r>
            <a:r>
              <a:rPr lang="en"/>
              <a:t>nas, wiec w takiej sytuacji możemy poinformować kompilator, że to jest zaufane nadpisanie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Realizacja mixin’a do Media Queries w Sass’ie, problem: jako parametr może wystąpić cokolwiek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Tak wyglądała pierwsza strona internetowa opublikowana w 1992 roku, niestety aktualnie już niedostępna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Bezpieczne rozwiązanie Scalowe, w dodatku wiem jakie wartości może przyjącą parametr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POPRAWIC PRZYKLAD!!!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Brackbone wykorzystuje silnik szablonowy od underscore.js, niewygodna składnia, w skomplikowanych widokach ciężko się odnaleźć w zamknięciach, nie ma podpowiedzi ze strony edytora kodu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Przed 1995 istniało wiele specyfikacji HTML, kilka grup developerów rozpracowywało swoją wersję ale nie było jedynej koncepcji, jednak dopiero w połowie lat 90 powstała jedyna specyfikacja standardu HTML, prawie jednocześnie z tym pojawiają się pierwsze wariację ECMAScriptu: javascript(netscape) i jscript(microsoft)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Wykorzystuje do templatowania silnik Handlbar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Dyrektywa repeat tworzy pętlę, która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Parę słów o Udashu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Koniec lat 90, nowa specyfikacja CSS i HTML, ale nadal głównym narzędziem developerów jest notepad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Rozwój technologii flash: edytor graficzny,  kompatybilność ze wszystkimi przeglądarkami, typowana interpretacja ECMAScript w postaci Actionscript 3. Minus: wymagany plugin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Koniec flasha, ktok do tyłu,, powrót do HTMLa w wersji 5, nowa specyfikacja CSS3. Development CSSa i JavaScriptu jest nadal niewygodny, brak typów w JSie, nieczytelna forma CSSa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Pierwsze preprocessory ułatwiające tworzenie styli w bardziej przyjaznej składni. Nowe  możliwości: nesting selectorów(zwiększyła się czytelnośc), mixins i extends(przyspieszony development, powtarzające się albo podobne kawałki kodu można łatwo deklarować i używać), funkcję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Rozwój frameworków JSowych pozwalające utrzymać scalowalność dużych projektów, życie juz nie jest takie skomplikowane, w dodatku pojawiają się project buildery, pozwalające zaitomatyzować wiele zadan frontendowych: kompilaca preprocessorów CSSowych, minifikacja kodu, includes, templates, porządkowanie plików, live coding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ajd tytułow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rgbClr val="A5A5A5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623" y="416864"/>
            <a:ext cx="1708200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ytuł i tekst pionow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ytuł pionowy i teks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ytuł i zawartość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None/>
              <a:defRPr b="1"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>
              <a:spcBef>
                <a:spcPts val="1000"/>
              </a:spcBef>
              <a:defRPr>
                <a:latin typeface="Brawler"/>
                <a:ea typeface="Brawler"/>
                <a:cs typeface="Brawler"/>
                <a:sym typeface="Brawler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Nagłówek sekcji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None/>
              <a:defRPr sz="24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wa elementy zawartości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ównani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ylko tytuł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8200" y="365125"/>
            <a:ext cx="825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b="1" sz="4400">
                <a:solidFill>
                  <a:schemeClr val="dk1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ust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Zawartość z podpise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az z podpise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94450" y="538189"/>
            <a:ext cx="1840500" cy="36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hyperlink" Target="https://github.com/AVSystem/Wyklady_201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2.png"/><Relationship Id="rId4" Type="http://schemas.openxmlformats.org/officeDocument/2006/relationships/hyperlink" Target="https://github.com/AVSystem/Wyklady_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2443513"/>
            <a:ext cx="10515600" cy="1325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Front-end development  </a:t>
            </a:r>
          </a:p>
          <a:p>
            <a:pPr indent="0" lvl="0" mar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 Scala.JS</a:t>
            </a:r>
          </a:p>
        </p:txBody>
      </p:sp>
      <p:sp>
        <p:nvSpPr>
          <p:cNvPr id="87" name="Shape 87"/>
          <p:cNvSpPr txBox="1"/>
          <p:nvPr>
            <p:ph idx="4294967295" type="subTitle"/>
          </p:nvPr>
        </p:nvSpPr>
        <p:spPr>
          <a:xfrm>
            <a:off x="197250" y="6148175"/>
            <a:ext cx="1881600" cy="46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" sz="1800"/>
              <a:t>AVSystem 2016</a:t>
            </a: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20969" r="22157" t="0"/>
          <a:stretch/>
        </p:blipFill>
        <p:spPr>
          <a:xfrm>
            <a:off x="9874875" y="5778162"/>
            <a:ext cx="1374775" cy="12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378725" y="5988275"/>
            <a:ext cx="66168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accent4"/>
                </a:solidFill>
                <a:latin typeface="Brawler"/>
                <a:ea typeface="Brawler"/>
                <a:cs typeface="Brawler"/>
                <a:sym typeface="Brawler"/>
                <a:hlinkClick r:id="rId4"/>
              </a:rPr>
              <a:t>https://github.com/AVSystem/Wyklady_2016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Front-end na nowo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109" l="0" r="0" t="99"/>
          <a:stretch/>
        </p:blipFill>
        <p:spPr>
          <a:xfrm>
            <a:off x="3476625" y="2830650"/>
            <a:ext cx="5238750" cy="30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838200" y="1430779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Piszemy JavaScript nie używając Javasctipt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Front-end na nowo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CSS bez CSSa?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109" l="0" r="0" t="99"/>
          <a:stretch/>
        </p:blipFill>
        <p:spPr>
          <a:xfrm>
            <a:off x="3476625" y="2834100"/>
            <a:ext cx="5238750" cy="30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Przejrzystość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99" y="1654950"/>
            <a:ext cx="3680631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6" y="1654950"/>
            <a:ext cx="35528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7" y="1690825"/>
            <a:ext cx="60102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Przejrzystość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Dynamiczny CSS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56924"/>
            <a:ext cx="8301374" cy="42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Przejrzystość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Dynamiczny CSS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Możliwości większe niż dają same pre-procesory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Front-end development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5" y="2799500"/>
            <a:ext cx="52387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838200" y="1825625"/>
            <a:ext cx="10515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2860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Trzy podstawowe moduły: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Wbudowany autoprefixer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5" y="2094230"/>
            <a:ext cx="7065844" cy="13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690105"/>
            <a:ext cx="7065849" cy="247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Post-processory nie są potrzebne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47425"/>
            <a:ext cx="5240474" cy="42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Post-processory nie są potrzebne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71224"/>
            <a:ext cx="9033174" cy="44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Przejrzystość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Dynamiczny CSS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Możliwości większe niż dają same pre-procesory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Łatwy refactoring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Przejrzystość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Dynamiczny CSS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Możliwości większe niż dają same pre-procesory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Łatwy refactoring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Współdzielony kod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Współdzielony kod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59663"/>
            <a:ext cx="8954809" cy="19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28" y="2838686"/>
            <a:ext cx="8965495" cy="173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528" y="2018700"/>
            <a:ext cx="8965495" cy="73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Przejrzystość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Dynamiczny CSS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Możliwości większe niż dają same pre-procesory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Łatwy refactoring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Współdzielony kod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Wykrywanie konfliktów w stylach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Wykrywanie konfliktów w stylach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47425"/>
            <a:ext cx="6026774" cy="32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Wykrywanie konfliktów w stylach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47425"/>
            <a:ext cx="6134099" cy="31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Mixins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76887"/>
            <a:ext cx="64770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Pierwszy krok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025" y="1822900"/>
            <a:ext cx="8007949" cy="42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ScalaCSS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38200" y="1302617"/>
            <a:ext cx="10515600" cy="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Mixins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8" y="1996723"/>
            <a:ext cx="7020101" cy="4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Front-end na nowo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HTML bez HTMLa?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109" l="0" r="0" t="99"/>
          <a:stretch/>
        </p:blipFill>
        <p:spPr>
          <a:xfrm>
            <a:off x="3476625" y="2834100"/>
            <a:ext cx="5238750" cy="30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Czytelny kod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Czytelny kod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3" y="2250078"/>
            <a:ext cx="7856800" cy="392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Czytelny kod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3" y="2250078"/>
            <a:ext cx="8336014" cy="392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Czytelny kod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Wykrywanie błedów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Wykrywanie błędów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50075"/>
            <a:ext cx="7464124" cy="39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Czytelny kod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Wykrywanie błedów 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Potężne narzędzie do szablonowania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Szablony w BackboneJS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27475"/>
            <a:ext cx="9342199" cy="26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866" y="5192216"/>
            <a:ext cx="2477099" cy="15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Szablony w EmberJS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313999"/>
            <a:ext cx="9248900" cy="29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58" y="5430949"/>
            <a:ext cx="1403033" cy="1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Szablony w AngularJS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77025"/>
            <a:ext cx="8899349" cy="26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999" y="5089748"/>
            <a:ext cx="1788550" cy="165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Szablony w ScalaTags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20925"/>
            <a:ext cx="9163399" cy="23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9875" y="4868899"/>
            <a:ext cx="1423449" cy="1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Dowolne operacje bezpośrednio w szablonie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43525"/>
            <a:ext cx="8902999" cy="37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Ponowne użycie i łączenie szablonów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322500"/>
            <a:ext cx="8970825" cy="33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838200" y="1430778"/>
            <a:ext cx="10515600" cy="11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Dziedziczenie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2" y="2183198"/>
            <a:ext cx="8968349" cy="43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ScalaTags + ScalaCSS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7" y="1504950"/>
            <a:ext cx="3798799" cy="3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4757900"/>
            <a:ext cx="65817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Udash Framework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37" y="1715849"/>
            <a:ext cx="4676324" cy="47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838200" y="2443513"/>
            <a:ext cx="10515600" cy="1325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Dziękujemy za uwagę</a:t>
            </a:r>
          </a:p>
        </p:txBody>
      </p:sp>
      <p:sp>
        <p:nvSpPr>
          <p:cNvPr id="402" name="Shape 402"/>
          <p:cNvSpPr txBox="1"/>
          <p:nvPr>
            <p:ph idx="4294967295" type="subTitle"/>
          </p:nvPr>
        </p:nvSpPr>
        <p:spPr>
          <a:xfrm>
            <a:off x="197250" y="6148175"/>
            <a:ext cx="1881600" cy="46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" sz="1800"/>
              <a:t>AVSystem 2016</a:t>
            </a: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20969" r="22157" t="0"/>
          <a:stretch/>
        </p:blipFill>
        <p:spPr>
          <a:xfrm>
            <a:off x="9874875" y="5778162"/>
            <a:ext cx="1374775" cy="12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378725" y="5988275"/>
            <a:ext cx="66168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accent4"/>
                </a:solidFill>
                <a:latin typeface="Brawler"/>
                <a:ea typeface="Brawler"/>
                <a:cs typeface="Brawler"/>
                <a:sym typeface="Brawler"/>
                <a:hlinkClick r:id="rId4"/>
              </a:rPr>
              <a:t>https://github.com/AVSystem/Wyklady_2016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Ewolucja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24" y="1746150"/>
            <a:ext cx="816135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MP - Theme">
  <a:themeElements>
    <a:clrScheme name="!UM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75246C"/>
      </a:accent1>
      <a:accent2>
        <a:srgbClr val="B2B2B2"/>
      </a:accent2>
      <a:accent3>
        <a:srgbClr val="6C1E62"/>
      </a:accent3>
      <a:accent4>
        <a:srgbClr val="FFD600"/>
      </a:accent4>
      <a:accent5>
        <a:srgbClr val="9A1A3F"/>
      </a:accent5>
      <a:accent6>
        <a:srgbClr val="6C1E62"/>
      </a:accent6>
      <a:hlink>
        <a:srgbClr val="6C1E62"/>
      </a:hlink>
      <a:folHlink>
        <a:srgbClr val="7524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