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3" r:id="rId3"/>
    <p:sldId id="282" r:id="rId4"/>
    <p:sldId id="299" r:id="rId5"/>
    <p:sldId id="275" r:id="rId6"/>
    <p:sldId id="300" r:id="rId7"/>
    <p:sldId id="301" r:id="rId8"/>
    <p:sldId id="302" r:id="rId9"/>
    <p:sldId id="303" r:id="rId10"/>
    <p:sldId id="304" r:id="rId11"/>
    <p:sldId id="305" r:id="rId12"/>
    <p:sldId id="283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06" r:id="rId22"/>
    <p:sldId id="277" r:id="rId2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4"/>
    <p:restoredTop sz="94717"/>
  </p:normalViewPr>
  <p:slideViewPr>
    <p:cSldViewPr snapToGrid="0">
      <p:cViewPr varScale="1">
        <p:scale>
          <a:sx n="173" d="100"/>
          <a:sy n="173" d="100"/>
        </p:scale>
        <p:origin x="200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D1954-E680-F644-B017-7ACA4832008F}" type="doc">
      <dgm:prSet loTypeId="urn:microsoft.com/office/officeart/2005/8/layout/hierarchy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B5DB9ADC-597A-5646-9F2C-2704FE77FA9C}">
      <dgm:prSet phldrT="[Текст]"/>
      <dgm:spPr/>
      <dgm:t>
        <a:bodyPr/>
        <a:lstStyle/>
        <a:p>
          <a:r>
            <a:rPr lang="en-US" dirty="0"/>
            <a:t>project</a:t>
          </a:r>
          <a:endParaRPr lang="ru-RU" dirty="0"/>
        </a:p>
      </dgm:t>
    </dgm:pt>
    <dgm:pt modelId="{C9151CC2-D6A3-2743-B237-4624CAE03FF8}" type="parTrans" cxnId="{3FD51DAD-C3FB-AE44-99A8-A05F28B62D2D}">
      <dgm:prSet/>
      <dgm:spPr/>
      <dgm:t>
        <a:bodyPr/>
        <a:lstStyle/>
        <a:p>
          <a:endParaRPr lang="ru-RU"/>
        </a:p>
      </dgm:t>
    </dgm:pt>
    <dgm:pt modelId="{04F2ADE9-0FBA-F447-AB4B-43EEF271F411}" type="sibTrans" cxnId="{3FD51DAD-C3FB-AE44-99A8-A05F28B62D2D}">
      <dgm:prSet/>
      <dgm:spPr/>
      <dgm:t>
        <a:bodyPr/>
        <a:lstStyle/>
        <a:p>
          <a:endParaRPr lang="ru-RU"/>
        </a:p>
      </dgm:t>
    </dgm:pt>
    <dgm:pt modelId="{DB71D4A9-BEA6-B640-B628-89CF8EC38501}">
      <dgm:prSet phldrT="[Текст]"/>
      <dgm:spPr/>
      <dgm:t>
        <a:bodyPr/>
        <a:lstStyle/>
        <a:p>
          <a:r>
            <a:rPr lang="en-US" dirty="0" err="1"/>
            <a:t>human.js</a:t>
          </a:r>
          <a:endParaRPr lang="ru-RU" dirty="0"/>
        </a:p>
      </dgm:t>
    </dgm:pt>
    <dgm:pt modelId="{4D39D229-ABAA-4A40-AFF7-F5B264BB0D28}" type="parTrans" cxnId="{03125C93-72BC-B542-BD1B-57065911D364}">
      <dgm:prSet/>
      <dgm:spPr/>
      <dgm:t>
        <a:bodyPr/>
        <a:lstStyle/>
        <a:p>
          <a:endParaRPr lang="ru-RU"/>
        </a:p>
      </dgm:t>
    </dgm:pt>
    <dgm:pt modelId="{F8A8EF3B-1158-FA46-A87D-5C1A0439422A}" type="sibTrans" cxnId="{03125C93-72BC-B542-BD1B-57065911D364}">
      <dgm:prSet/>
      <dgm:spPr/>
      <dgm:t>
        <a:bodyPr/>
        <a:lstStyle/>
        <a:p>
          <a:endParaRPr lang="ru-RU"/>
        </a:p>
      </dgm:t>
    </dgm:pt>
    <dgm:pt modelId="{BDD9BAC1-DEBC-3843-9359-E8FA674735A8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process.js</a:t>
          </a:r>
          <a:endParaRPr lang="ru-RU" dirty="0"/>
        </a:p>
      </dgm:t>
    </dgm:pt>
    <dgm:pt modelId="{A47F3BD2-1145-E240-8190-154095FAB272}" type="parTrans" cxnId="{B0F1020E-CA84-494F-A19D-115590D4508B}">
      <dgm:prSet/>
      <dgm:spPr/>
      <dgm:t>
        <a:bodyPr/>
        <a:lstStyle/>
        <a:p>
          <a:endParaRPr lang="ru-RU"/>
        </a:p>
      </dgm:t>
    </dgm:pt>
    <dgm:pt modelId="{5BCB8D36-EA30-8045-994C-C51A5113A404}" type="sibTrans" cxnId="{B0F1020E-CA84-494F-A19D-115590D4508B}">
      <dgm:prSet/>
      <dgm:spPr/>
      <dgm:t>
        <a:bodyPr/>
        <a:lstStyle/>
        <a:p>
          <a:endParaRPr lang="ru-RU"/>
        </a:p>
      </dgm:t>
    </dgm:pt>
    <dgm:pt modelId="{991C75A2-3FBC-1B40-B09F-B8F6082A9C34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package.json</a:t>
          </a:r>
          <a:endParaRPr lang="ru-RU" dirty="0"/>
        </a:p>
      </dgm:t>
    </dgm:pt>
    <dgm:pt modelId="{371E4519-6FC6-F542-8DC5-8B18A5D1B47E}" type="parTrans" cxnId="{9D26A788-8A3F-6746-8900-501A7CEEAF63}">
      <dgm:prSet/>
      <dgm:spPr/>
      <dgm:t>
        <a:bodyPr/>
        <a:lstStyle/>
        <a:p>
          <a:endParaRPr lang="ru-RU"/>
        </a:p>
      </dgm:t>
    </dgm:pt>
    <dgm:pt modelId="{DDE63CAF-5E3C-BB44-9A7A-F377AA71C87E}" type="sibTrans" cxnId="{9D26A788-8A3F-6746-8900-501A7CEEAF63}">
      <dgm:prSet/>
      <dgm:spPr/>
      <dgm:t>
        <a:bodyPr/>
        <a:lstStyle/>
        <a:p>
          <a:endParaRPr lang="ru-RU"/>
        </a:p>
      </dgm:t>
    </dgm:pt>
    <dgm:pt modelId="{9035B3DF-CE9C-1145-A687-8293ACF6D5C3}" type="pres">
      <dgm:prSet presAssocID="{7A6D1954-E680-F644-B017-7ACA483200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5F7AE9-A986-7E4A-B3A3-FDEB30CD5126}" type="pres">
      <dgm:prSet presAssocID="{B5DB9ADC-597A-5646-9F2C-2704FE77FA9C}" presName="root" presStyleCnt="0"/>
      <dgm:spPr/>
    </dgm:pt>
    <dgm:pt modelId="{96317AE4-9C52-F14B-838C-6EA7A2F95A5C}" type="pres">
      <dgm:prSet presAssocID="{B5DB9ADC-597A-5646-9F2C-2704FE77FA9C}" presName="rootComposite" presStyleCnt="0"/>
      <dgm:spPr/>
    </dgm:pt>
    <dgm:pt modelId="{D486E07E-B768-5C48-B2D9-F9EE1E475091}" type="pres">
      <dgm:prSet presAssocID="{B5DB9ADC-597A-5646-9F2C-2704FE77FA9C}" presName="rootText" presStyleLbl="node1" presStyleIdx="0" presStyleCnt="1"/>
      <dgm:spPr/>
    </dgm:pt>
    <dgm:pt modelId="{0C8106F4-F311-5846-8D65-CC65C42B978F}" type="pres">
      <dgm:prSet presAssocID="{B5DB9ADC-597A-5646-9F2C-2704FE77FA9C}" presName="rootConnector" presStyleLbl="node1" presStyleIdx="0" presStyleCnt="1"/>
      <dgm:spPr/>
    </dgm:pt>
    <dgm:pt modelId="{ECBD8BCE-7BDE-074C-8DF9-36BFA07507B5}" type="pres">
      <dgm:prSet presAssocID="{B5DB9ADC-597A-5646-9F2C-2704FE77FA9C}" presName="childShape" presStyleCnt="0"/>
      <dgm:spPr/>
    </dgm:pt>
    <dgm:pt modelId="{8433C8E7-0700-034C-90A5-1E74C0985FFE}" type="pres">
      <dgm:prSet presAssocID="{4D39D229-ABAA-4A40-AFF7-F5B264BB0D28}" presName="Name13" presStyleLbl="parChTrans1D2" presStyleIdx="0" presStyleCnt="3"/>
      <dgm:spPr/>
    </dgm:pt>
    <dgm:pt modelId="{2B8D7B48-391B-8A4F-97DE-506F10BCCE3E}" type="pres">
      <dgm:prSet presAssocID="{DB71D4A9-BEA6-B640-B628-89CF8EC38501}" presName="childText" presStyleLbl="bgAcc1" presStyleIdx="0" presStyleCnt="3">
        <dgm:presLayoutVars>
          <dgm:bulletEnabled val="1"/>
        </dgm:presLayoutVars>
      </dgm:prSet>
      <dgm:spPr/>
    </dgm:pt>
    <dgm:pt modelId="{478CB581-766A-DD41-A8DC-E393062D627A}" type="pres">
      <dgm:prSet presAssocID="{A47F3BD2-1145-E240-8190-154095FAB272}" presName="Name13" presStyleLbl="parChTrans1D2" presStyleIdx="1" presStyleCnt="3"/>
      <dgm:spPr/>
    </dgm:pt>
    <dgm:pt modelId="{04F2F43A-37FD-F542-9011-765748D0FD71}" type="pres">
      <dgm:prSet presAssocID="{BDD9BAC1-DEBC-3843-9359-E8FA674735A8}" presName="childText" presStyleLbl="bgAcc1" presStyleIdx="1" presStyleCnt="3">
        <dgm:presLayoutVars>
          <dgm:bulletEnabled val="1"/>
        </dgm:presLayoutVars>
      </dgm:prSet>
      <dgm:spPr/>
    </dgm:pt>
    <dgm:pt modelId="{E1300D05-3C98-1447-8C3E-2D79C42C5839}" type="pres">
      <dgm:prSet presAssocID="{371E4519-6FC6-F542-8DC5-8B18A5D1B47E}" presName="Name13" presStyleLbl="parChTrans1D2" presStyleIdx="2" presStyleCnt="3"/>
      <dgm:spPr/>
    </dgm:pt>
    <dgm:pt modelId="{860F8513-40B6-F447-96D9-24567CF28C27}" type="pres">
      <dgm:prSet presAssocID="{991C75A2-3FBC-1B40-B09F-B8F6082A9C3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EF60E500-EDA5-B247-83CE-D7E51A855981}" type="presOf" srcId="{DB71D4A9-BEA6-B640-B628-89CF8EC38501}" destId="{2B8D7B48-391B-8A4F-97DE-506F10BCCE3E}" srcOrd="0" destOrd="0" presId="urn:microsoft.com/office/officeart/2005/8/layout/hierarchy3"/>
    <dgm:cxn modelId="{B0F1020E-CA84-494F-A19D-115590D4508B}" srcId="{B5DB9ADC-597A-5646-9F2C-2704FE77FA9C}" destId="{BDD9BAC1-DEBC-3843-9359-E8FA674735A8}" srcOrd="1" destOrd="0" parTransId="{A47F3BD2-1145-E240-8190-154095FAB272}" sibTransId="{5BCB8D36-EA30-8045-994C-C51A5113A404}"/>
    <dgm:cxn modelId="{6495BF16-73CC-AA4A-B8B9-63FC7500F20D}" type="presOf" srcId="{7A6D1954-E680-F644-B017-7ACA4832008F}" destId="{9035B3DF-CE9C-1145-A687-8293ACF6D5C3}" srcOrd="0" destOrd="0" presId="urn:microsoft.com/office/officeart/2005/8/layout/hierarchy3"/>
    <dgm:cxn modelId="{1F926B3D-91D5-9F45-B99C-6F69AA6389CF}" type="presOf" srcId="{B5DB9ADC-597A-5646-9F2C-2704FE77FA9C}" destId="{0C8106F4-F311-5846-8D65-CC65C42B978F}" srcOrd="1" destOrd="0" presId="urn:microsoft.com/office/officeart/2005/8/layout/hierarchy3"/>
    <dgm:cxn modelId="{AE60993E-CCC6-6C46-8587-D6E2ADFE2C6A}" type="presOf" srcId="{991C75A2-3FBC-1B40-B09F-B8F6082A9C34}" destId="{860F8513-40B6-F447-96D9-24567CF28C27}" srcOrd="0" destOrd="0" presId="urn:microsoft.com/office/officeart/2005/8/layout/hierarchy3"/>
    <dgm:cxn modelId="{A1ED8C5F-B42C-C64A-85F5-FEFE9829DD33}" type="presOf" srcId="{4D39D229-ABAA-4A40-AFF7-F5B264BB0D28}" destId="{8433C8E7-0700-034C-90A5-1E74C0985FFE}" srcOrd="0" destOrd="0" presId="urn:microsoft.com/office/officeart/2005/8/layout/hierarchy3"/>
    <dgm:cxn modelId="{6B7F1580-16D5-5940-9026-6F158CB80364}" type="presOf" srcId="{BDD9BAC1-DEBC-3843-9359-E8FA674735A8}" destId="{04F2F43A-37FD-F542-9011-765748D0FD71}" srcOrd="0" destOrd="0" presId="urn:microsoft.com/office/officeart/2005/8/layout/hierarchy3"/>
    <dgm:cxn modelId="{9D26A788-8A3F-6746-8900-501A7CEEAF63}" srcId="{B5DB9ADC-597A-5646-9F2C-2704FE77FA9C}" destId="{991C75A2-3FBC-1B40-B09F-B8F6082A9C34}" srcOrd="2" destOrd="0" parTransId="{371E4519-6FC6-F542-8DC5-8B18A5D1B47E}" sibTransId="{DDE63CAF-5E3C-BB44-9A7A-F377AA71C87E}"/>
    <dgm:cxn modelId="{03125C93-72BC-B542-BD1B-57065911D364}" srcId="{B5DB9ADC-597A-5646-9F2C-2704FE77FA9C}" destId="{DB71D4A9-BEA6-B640-B628-89CF8EC38501}" srcOrd="0" destOrd="0" parTransId="{4D39D229-ABAA-4A40-AFF7-F5B264BB0D28}" sibTransId="{F8A8EF3B-1158-FA46-A87D-5C1A0439422A}"/>
    <dgm:cxn modelId="{3FD51DAD-C3FB-AE44-99A8-A05F28B62D2D}" srcId="{7A6D1954-E680-F644-B017-7ACA4832008F}" destId="{B5DB9ADC-597A-5646-9F2C-2704FE77FA9C}" srcOrd="0" destOrd="0" parTransId="{C9151CC2-D6A3-2743-B237-4624CAE03FF8}" sibTransId="{04F2ADE9-0FBA-F447-AB4B-43EEF271F411}"/>
    <dgm:cxn modelId="{561222D7-8EB1-4F45-913F-F49D794DE52A}" type="presOf" srcId="{371E4519-6FC6-F542-8DC5-8B18A5D1B47E}" destId="{E1300D05-3C98-1447-8C3E-2D79C42C5839}" srcOrd="0" destOrd="0" presId="urn:microsoft.com/office/officeart/2005/8/layout/hierarchy3"/>
    <dgm:cxn modelId="{6C4BBCEC-7E57-DF40-A965-107574362E64}" type="presOf" srcId="{B5DB9ADC-597A-5646-9F2C-2704FE77FA9C}" destId="{D486E07E-B768-5C48-B2D9-F9EE1E475091}" srcOrd="0" destOrd="0" presId="urn:microsoft.com/office/officeart/2005/8/layout/hierarchy3"/>
    <dgm:cxn modelId="{2541FEED-9B1C-4244-B740-C1CCF0DDD9AA}" type="presOf" srcId="{A47F3BD2-1145-E240-8190-154095FAB272}" destId="{478CB581-766A-DD41-A8DC-E393062D627A}" srcOrd="0" destOrd="0" presId="urn:microsoft.com/office/officeart/2005/8/layout/hierarchy3"/>
    <dgm:cxn modelId="{E79A0BD9-D046-4D40-9FF1-195250996F09}" type="presParOf" srcId="{9035B3DF-CE9C-1145-A687-8293ACF6D5C3}" destId="{8C5F7AE9-A986-7E4A-B3A3-FDEB30CD5126}" srcOrd="0" destOrd="0" presId="urn:microsoft.com/office/officeart/2005/8/layout/hierarchy3"/>
    <dgm:cxn modelId="{7162E2EF-6918-6A4B-B03C-6E642D083CD5}" type="presParOf" srcId="{8C5F7AE9-A986-7E4A-B3A3-FDEB30CD5126}" destId="{96317AE4-9C52-F14B-838C-6EA7A2F95A5C}" srcOrd="0" destOrd="0" presId="urn:microsoft.com/office/officeart/2005/8/layout/hierarchy3"/>
    <dgm:cxn modelId="{BD5A08E4-AF2C-2D4E-9EFF-39A09AD8FF53}" type="presParOf" srcId="{96317AE4-9C52-F14B-838C-6EA7A2F95A5C}" destId="{D486E07E-B768-5C48-B2D9-F9EE1E475091}" srcOrd="0" destOrd="0" presId="urn:microsoft.com/office/officeart/2005/8/layout/hierarchy3"/>
    <dgm:cxn modelId="{8519C349-2CC3-4449-9E5B-B283F9870B66}" type="presParOf" srcId="{96317AE4-9C52-F14B-838C-6EA7A2F95A5C}" destId="{0C8106F4-F311-5846-8D65-CC65C42B978F}" srcOrd="1" destOrd="0" presId="urn:microsoft.com/office/officeart/2005/8/layout/hierarchy3"/>
    <dgm:cxn modelId="{94821704-1229-8D40-8F2A-12551446F77C}" type="presParOf" srcId="{8C5F7AE9-A986-7E4A-B3A3-FDEB30CD5126}" destId="{ECBD8BCE-7BDE-074C-8DF9-36BFA07507B5}" srcOrd="1" destOrd="0" presId="urn:microsoft.com/office/officeart/2005/8/layout/hierarchy3"/>
    <dgm:cxn modelId="{70A05A73-C582-3045-B365-0EAC5787D251}" type="presParOf" srcId="{ECBD8BCE-7BDE-074C-8DF9-36BFA07507B5}" destId="{8433C8E7-0700-034C-90A5-1E74C0985FFE}" srcOrd="0" destOrd="0" presId="urn:microsoft.com/office/officeart/2005/8/layout/hierarchy3"/>
    <dgm:cxn modelId="{871A832C-5D96-AD4C-AD35-78BE4F8EE028}" type="presParOf" srcId="{ECBD8BCE-7BDE-074C-8DF9-36BFA07507B5}" destId="{2B8D7B48-391B-8A4F-97DE-506F10BCCE3E}" srcOrd="1" destOrd="0" presId="urn:microsoft.com/office/officeart/2005/8/layout/hierarchy3"/>
    <dgm:cxn modelId="{BDDA75B7-4430-D948-AC97-EE9B43589E44}" type="presParOf" srcId="{ECBD8BCE-7BDE-074C-8DF9-36BFA07507B5}" destId="{478CB581-766A-DD41-A8DC-E393062D627A}" srcOrd="2" destOrd="0" presId="urn:microsoft.com/office/officeart/2005/8/layout/hierarchy3"/>
    <dgm:cxn modelId="{979E83C2-77F4-4946-A019-AAD3376FB48F}" type="presParOf" srcId="{ECBD8BCE-7BDE-074C-8DF9-36BFA07507B5}" destId="{04F2F43A-37FD-F542-9011-765748D0FD71}" srcOrd="3" destOrd="0" presId="urn:microsoft.com/office/officeart/2005/8/layout/hierarchy3"/>
    <dgm:cxn modelId="{E3F80263-E073-D848-A813-B0A1861D1934}" type="presParOf" srcId="{ECBD8BCE-7BDE-074C-8DF9-36BFA07507B5}" destId="{E1300D05-3C98-1447-8C3E-2D79C42C5839}" srcOrd="4" destOrd="0" presId="urn:microsoft.com/office/officeart/2005/8/layout/hierarchy3"/>
    <dgm:cxn modelId="{7E817E56-F272-2742-A2AC-30F7527026D4}" type="presParOf" srcId="{ECBD8BCE-7BDE-074C-8DF9-36BFA07507B5}" destId="{860F8513-40B6-F447-96D9-24567CF28C2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6E07E-B768-5C48-B2D9-F9EE1E475091}">
      <dsp:nvSpPr>
        <dsp:cNvPr id="0" name=""/>
        <dsp:cNvSpPr/>
      </dsp:nvSpPr>
      <dsp:spPr>
        <a:xfrm>
          <a:off x="636794" y="834"/>
          <a:ext cx="1339947" cy="6699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project</a:t>
          </a:r>
          <a:endParaRPr lang="ru-RU" sz="3100" kern="1200" dirty="0"/>
        </a:p>
      </dsp:txBody>
      <dsp:txXfrm>
        <a:off x="656417" y="20457"/>
        <a:ext cx="1300701" cy="630727"/>
      </dsp:txXfrm>
    </dsp:sp>
    <dsp:sp modelId="{8433C8E7-0700-034C-90A5-1E74C0985FFE}">
      <dsp:nvSpPr>
        <dsp:cNvPr id="0" name=""/>
        <dsp:cNvSpPr/>
      </dsp:nvSpPr>
      <dsp:spPr>
        <a:xfrm>
          <a:off x="770788" y="670808"/>
          <a:ext cx="133994" cy="50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480"/>
              </a:lnTo>
              <a:lnTo>
                <a:pt x="133994" y="50248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D7B48-391B-8A4F-97DE-506F10BCCE3E}">
      <dsp:nvSpPr>
        <dsp:cNvPr id="0" name=""/>
        <dsp:cNvSpPr/>
      </dsp:nvSpPr>
      <dsp:spPr>
        <a:xfrm>
          <a:off x="904783" y="838301"/>
          <a:ext cx="1071958" cy="669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human.js</a:t>
          </a:r>
          <a:endParaRPr lang="ru-RU" sz="1300" kern="1200" dirty="0"/>
        </a:p>
      </dsp:txBody>
      <dsp:txXfrm>
        <a:off x="924406" y="857924"/>
        <a:ext cx="1032712" cy="630727"/>
      </dsp:txXfrm>
    </dsp:sp>
    <dsp:sp modelId="{478CB581-766A-DD41-A8DC-E393062D627A}">
      <dsp:nvSpPr>
        <dsp:cNvPr id="0" name=""/>
        <dsp:cNvSpPr/>
      </dsp:nvSpPr>
      <dsp:spPr>
        <a:xfrm>
          <a:off x="770788" y="670808"/>
          <a:ext cx="133994" cy="1339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947"/>
              </a:lnTo>
              <a:lnTo>
                <a:pt x="133994" y="133994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2F43A-37FD-F542-9011-765748D0FD71}">
      <dsp:nvSpPr>
        <dsp:cNvPr id="0" name=""/>
        <dsp:cNvSpPr/>
      </dsp:nvSpPr>
      <dsp:spPr>
        <a:xfrm>
          <a:off x="904783" y="1675769"/>
          <a:ext cx="1071958" cy="66997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process.js</a:t>
          </a:r>
          <a:endParaRPr lang="ru-RU" sz="1300" kern="1200" dirty="0"/>
        </a:p>
      </dsp:txBody>
      <dsp:txXfrm>
        <a:off x="924406" y="1695392"/>
        <a:ext cx="1032712" cy="630727"/>
      </dsp:txXfrm>
    </dsp:sp>
    <dsp:sp modelId="{E1300D05-3C98-1447-8C3E-2D79C42C5839}">
      <dsp:nvSpPr>
        <dsp:cNvPr id="0" name=""/>
        <dsp:cNvSpPr/>
      </dsp:nvSpPr>
      <dsp:spPr>
        <a:xfrm>
          <a:off x="770788" y="670808"/>
          <a:ext cx="133994" cy="2177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414"/>
              </a:lnTo>
              <a:lnTo>
                <a:pt x="133994" y="21774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F8513-40B6-F447-96D9-24567CF28C27}">
      <dsp:nvSpPr>
        <dsp:cNvPr id="0" name=""/>
        <dsp:cNvSpPr/>
      </dsp:nvSpPr>
      <dsp:spPr>
        <a:xfrm>
          <a:off x="904783" y="2513236"/>
          <a:ext cx="1071958" cy="669973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package.json</a:t>
          </a:r>
          <a:endParaRPr lang="ru-RU" sz="1300" kern="1200" dirty="0"/>
        </a:p>
      </dsp:txBody>
      <dsp:txXfrm>
        <a:off x="924406" y="2532859"/>
        <a:ext cx="1032712" cy="630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6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79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61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5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46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74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263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98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Nodejs. </a:t>
            </a:r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Структура проекта, </a:t>
            </a:r>
            <a:r>
              <a:rPr lang="en" sz="1800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package.json</a:t>
            </a:r>
            <a:r>
              <a:rPr lang="en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создание и публикация модулей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54A7B-889A-9648-8674-E2B5CEBC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16" y="1475150"/>
            <a:ext cx="4912578" cy="29975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58644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60627" y="1466284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require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‘./human’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endParaRPr lang="en" dirty="0">
              <a:solidFill>
                <a:srgbClr val="FF0000"/>
              </a:solidFill>
            </a:endParaRPr>
          </a:p>
          <a:p>
            <a:r>
              <a:rPr lang="en" dirty="0" err="1">
                <a:solidFill>
                  <a:srgbClr val="FF000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FF0000"/>
                </a:solidFill>
              </a:rPr>
              <a:t>new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 err="1">
                <a:solidFill>
                  <a:srgbClr val="FFC000"/>
                </a:solidFill>
              </a:rPr>
              <a:t>Vasya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();</a:t>
            </a:r>
          </a:p>
          <a:p>
            <a:br>
              <a:rPr lang="en" dirty="0"/>
            </a:br>
            <a:endParaRPr lang="en" dirty="0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C7D8FC66-43BD-D240-A2DE-7EC40CDD4D56}"/>
              </a:ext>
            </a:extLst>
          </p:cNvPr>
          <p:cNvSpPr txBox="1"/>
          <p:nvPr/>
        </p:nvSpPr>
        <p:spPr>
          <a:xfrm>
            <a:off x="372137" y="941239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process.js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A7EB0032-DCA9-C844-86DF-ADA16F1FAD6D}"/>
              </a:ext>
            </a:extLst>
          </p:cNvPr>
          <p:cNvSpPr/>
          <p:nvPr/>
        </p:nvSpPr>
        <p:spPr>
          <a:xfrm>
            <a:off x="4907266" y="958643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68A93BA-2285-7046-98EC-D480ABFE61CA}"/>
              </a:ext>
            </a:extLst>
          </p:cNvPr>
          <p:cNvSpPr txBox="1"/>
          <p:nvPr/>
        </p:nvSpPr>
        <p:spPr>
          <a:xfrm>
            <a:off x="7908563" y="942721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human.js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24EE8A33-6C80-D949-B97B-173AE86D3A70}"/>
              </a:ext>
            </a:extLst>
          </p:cNvPr>
          <p:cNvSpPr txBox="1"/>
          <p:nvPr/>
        </p:nvSpPr>
        <p:spPr>
          <a:xfrm>
            <a:off x="5127261" y="1457729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 {</a:t>
            </a:r>
          </a:p>
          <a:p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constructor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92D050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.info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`hello!!, I'm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${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00B0F0"/>
                </a:solidFill>
              </a:rPr>
              <a:t>.name</a:t>
            </a:r>
            <a:r>
              <a:rPr lang="en" dirty="0">
                <a:solidFill>
                  <a:srgbClr val="00B0F0"/>
                </a:solidFill>
              </a:rPr>
              <a:t>}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rgbClr val="FF0000"/>
                </a:solidFill>
              </a:rPr>
              <a:t>global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>
                <a:solidFill>
                  <a:srgbClr val="00B0F0"/>
                </a:solidFill>
              </a:rPr>
              <a:t>Human;</a:t>
            </a:r>
            <a:br>
              <a:rPr lang="en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0472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58644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60627" y="1466284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require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‘./human’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endParaRPr lang="en" dirty="0">
              <a:solidFill>
                <a:srgbClr val="FF0000"/>
              </a:solidFill>
            </a:endParaRPr>
          </a:p>
          <a:p>
            <a:r>
              <a:rPr lang="en" dirty="0" err="1">
                <a:solidFill>
                  <a:srgbClr val="FF000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FF0000"/>
                </a:solidFill>
              </a:rPr>
              <a:t>new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 err="1">
                <a:solidFill>
                  <a:srgbClr val="FFC000"/>
                </a:solidFill>
              </a:rPr>
              <a:t>Vasya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();</a:t>
            </a:r>
          </a:p>
          <a:p>
            <a:br>
              <a:rPr lang="en" dirty="0"/>
            </a:br>
            <a:endParaRPr lang="en" dirty="0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C7D8FC66-43BD-D240-A2DE-7EC40CDD4D56}"/>
              </a:ext>
            </a:extLst>
          </p:cNvPr>
          <p:cNvSpPr txBox="1"/>
          <p:nvPr/>
        </p:nvSpPr>
        <p:spPr>
          <a:xfrm>
            <a:off x="372137" y="941239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process.js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A7EB0032-DCA9-C844-86DF-ADA16F1FAD6D}"/>
              </a:ext>
            </a:extLst>
          </p:cNvPr>
          <p:cNvSpPr/>
          <p:nvPr/>
        </p:nvSpPr>
        <p:spPr>
          <a:xfrm>
            <a:off x="4907266" y="958643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68A93BA-2285-7046-98EC-D480ABFE61CA}"/>
              </a:ext>
            </a:extLst>
          </p:cNvPr>
          <p:cNvSpPr txBox="1"/>
          <p:nvPr/>
        </p:nvSpPr>
        <p:spPr>
          <a:xfrm>
            <a:off x="7908563" y="942721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human.js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24EE8A33-6C80-D949-B97B-173AE86D3A70}"/>
              </a:ext>
            </a:extLst>
          </p:cNvPr>
          <p:cNvSpPr txBox="1"/>
          <p:nvPr/>
        </p:nvSpPr>
        <p:spPr>
          <a:xfrm>
            <a:off x="5127261" y="1457729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 {</a:t>
            </a:r>
          </a:p>
          <a:p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constructor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92D050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.info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`hello!!, I'm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${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00B0F0"/>
                </a:solidFill>
              </a:rPr>
              <a:t>.name</a:t>
            </a:r>
            <a:r>
              <a:rPr lang="en" dirty="0">
                <a:solidFill>
                  <a:srgbClr val="00B0F0"/>
                </a:solidFill>
              </a:rPr>
              <a:t>}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rgbClr val="FF0000"/>
                </a:solidFill>
              </a:rPr>
              <a:t>global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>
                <a:solidFill>
                  <a:srgbClr val="00B0F0"/>
                </a:solidFill>
              </a:rPr>
              <a:t>Human;</a:t>
            </a:r>
            <a:br>
              <a:rPr lang="en" dirty="0"/>
            </a:br>
            <a:endParaRPr lang="en" dirty="0"/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2F1C7578-3556-1C46-BA31-4C1944423547}"/>
              </a:ext>
            </a:extLst>
          </p:cNvPr>
          <p:cNvCxnSpPr>
            <a:cxnSpLocks/>
          </p:cNvCxnSpPr>
          <p:nvPr/>
        </p:nvCxnSpPr>
        <p:spPr>
          <a:xfrm>
            <a:off x="5191432" y="3517490"/>
            <a:ext cx="1998407" cy="56781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D4AAF74-4FF1-1344-B63D-C481F147AF85}"/>
              </a:ext>
            </a:extLst>
          </p:cNvPr>
          <p:cNvCxnSpPr>
            <a:cxnSpLocks/>
          </p:cNvCxnSpPr>
          <p:nvPr/>
        </p:nvCxnSpPr>
        <p:spPr>
          <a:xfrm flipV="1">
            <a:off x="5257800" y="3517491"/>
            <a:ext cx="1858297" cy="56781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5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6"/>
            <a:ext cx="5772010" cy="772190"/>
          </a:xfrm>
        </p:spPr>
        <p:txBody>
          <a:bodyPr/>
          <a:lstStyle/>
          <a:p>
            <a:pPr marL="139700" indent="0" fontAlgn="base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описанием в файле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npm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модуль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Текст 7">
            <a:extLst>
              <a:ext uri="{FF2B5EF4-FFF2-40B4-BE49-F238E27FC236}">
                <a16:creationId xmlns:a16="http://schemas.microsoft.com/office/drawing/2014/main" id="{A3DB4CA5-8437-C94C-B307-D3C55E179BC2}"/>
              </a:ext>
            </a:extLst>
          </p:cNvPr>
          <p:cNvSpPr txBox="1">
            <a:spLocks/>
          </p:cNvSpPr>
          <p:nvPr/>
        </p:nvSpPr>
        <p:spPr>
          <a:xfrm>
            <a:off x="311699" y="2058046"/>
            <a:ext cx="8470965" cy="113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инициализации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модуля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набрать команду </a:t>
            </a:r>
            <a:r>
              <a:rPr lang="en-US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 fontAlgn="base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созданном файле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содержаться описание и все свойства модуля.</a:t>
            </a:r>
          </a:p>
        </p:txBody>
      </p: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302343" y="958644"/>
            <a:ext cx="3760838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A7EB0032-DCA9-C844-86DF-ADA16F1FAD6D}"/>
              </a:ext>
            </a:extLst>
          </p:cNvPr>
          <p:cNvSpPr/>
          <p:nvPr/>
        </p:nvSpPr>
        <p:spPr>
          <a:xfrm>
            <a:off x="4232787" y="958643"/>
            <a:ext cx="4725628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68A93BA-2285-7046-98EC-D480ABFE61CA}"/>
              </a:ext>
            </a:extLst>
          </p:cNvPr>
          <p:cNvSpPr txBox="1"/>
          <p:nvPr/>
        </p:nvSpPr>
        <p:spPr>
          <a:xfrm>
            <a:off x="7697427" y="942721"/>
            <a:ext cx="1260988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package.json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7084E618-C21A-7C48-8E39-ED6CB5E62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297188"/>
              </p:ext>
            </p:extLst>
          </p:nvPr>
        </p:nvGraphicFramePr>
        <p:xfrm>
          <a:off x="741722" y="1243577"/>
          <a:ext cx="2613536" cy="318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5721E1-EFC1-1041-AE7E-A48119B0DB75}"/>
              </a:ext>
            </a:extLst>
          </p:cNvPr>
          <p:cNvSpPr/>
          <p:nvPr/>
        </p:nvSpPr>
        <p:spPr>
          <a:xfrm>
            <a:off x="4393788" y="1534522"/>
            <a:ext cx="430038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  </a:t>
            </a:r>
            <a:r>
              <a:rPr lang="en" dirty="0">
                <a:solidFill>
                  <a:srgbClr val="7FDBCA"/>
                </a:solidFill>
                <a:latin typeface="Menlo" panose="020B0609030804020204" pitchFamily="49" charset="0"/>
              </a:rPr>
              <a:t>"name"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: 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00B0F0"/>
                </a:solidFill>
                <a:latin typeface="Menlo" panose="020B0609030804020204" pitchFamily="49" charset="0"/>
              </a:rPr>
              <a:t>human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  </a:t>
            </a:r>
            <a:r>
              <a:rPr lang="en" dirty="0">
                <a:solidFill>
                  <a:srgbClr val="7FDBCA"/>
                </a:solidFill>
                <a:latin typeface="Menlo" panose="020B0609030804020204" pitchFamily="49" charset="0"/>
              </a:rPr>
              <a:t>"version"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: 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00B0F0"/>
                </a:solidFill>
                <a:latin typeface="Menlo" panose="020B0609030804020204" pitchFamily="49" charset="0"/>
              </a:rPr>
              <a:t>1.0.0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  </a:t>
            </a:r>
            <a:r>
              <a:rPr lang="en" dirty="0">
                <a:solidFill>
                  <a:srgbClr val="7FDBCA"/>
                </a:solidFill>
                <a:latin typeface="Menlo" panose="020B0609030804020204" pitchFamily="49" charset="0"/>
              </a:rPr>
              <a:t>"description"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: 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00B0F0"/>
                </a:solidFill>
                <a:latin typeface="Menlo" panose="020B0609030804020204" pitchFamily="49" charset="0"/>
              </a:rPr>
              <a:t>the human class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  </a:t>
            </a:r>
            <a:r>
              <a:rPr lang="en" dirty="0">
                <a:solidFill>
                  <a:srgbClr val="7FDBCA"/>
                </a:solidFill>
                <a:latin typeface="Menlo" panose="020B0609030804020204" pitchFamily="49" charset="0"/>
              </a:rPr>
              <a:t>"main"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: 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 err="1">
                <a:solidFill>
                  <a:srgbClr val="00B0F0"/>
                </a:solidFill>
                <a:latin typeface="Menlo" panose="020B0609030804020204" pitchFamily="49" charset="0"/>
              </a:rPr>
              <a:t>human.js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  </a:t>
            </a:r>
            <a:r>
              <a:rPr lang="en" dirty="0">
                <a:solidFill>
                  <a:srgbClr val="7FDBCA"/>
                </a:solidFill>
                <a:latin typeface="Menlo" panose="020B0609030804020204" pitchFamily="49" charset="0"/>
              </a:rPr>
              <a:t>"keywords"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: [</a:t>
            </a: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    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00B0F0"/>
                </a:solidFill>
                <a:latin typeface="Menlo" panose="020B0609030804020204" pitchFamily="49" charset="0"/>
              </a:rPr>
              <a:t>human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endParaRPr lang="en" dirty="0">
              <a:solidFill>
                <a:srgbClr val="D6DEEB"/>
              </a:solidFill>
              <a:latin typeface="Menlo" panose="020B0609030804020204" pitchFamily="49" charset="0"/>
            </a:endParaRP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  ],</a:t>
            </a: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  </a:t>
            </a:r>
            <a:r>
              <a:rPr lang="en" dirty="0">
                <a:solidFill>
                  <a:srgbClr val="7FDBCA"/>
                </a:solidFill>
                <a:latin typeface="Menlo" panose="020B0609030804020204" pitchFamily="49" charset="0"/>
              </a:rPr>
              <a:t>"author"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: 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00B0F0"/>
                </a:solidFill>
                <a:latin typeface="Menlo" panose="020B0609030804020204" pitchFamily="49" charset="0"/>
              </a:rPr>
              <a:t>Primakov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  </a:t>
            </a:r>
            <a:r>
              <a:rPr lang="en" dirty="0">
                <a:solidFill>
                  <a:srgbClr val="7FDBCA"/>
                </a:solidFill>
                <a:latin typeface="Menlo" panose="020B0609030804020204" pitchFamily="49" charset="0"/>
              </a:rPr>
              <a:t>"license"</a:t>
            </a:r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: 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00B0F0"/>
                </a:solidFill>
                <a:latin typeface="Menlo" panose="020B0609030804020204" pitchFamily="49" charset="0"/>
              </a:rPr>
              <a:t>ISC</a:t>
            </a:r>
            <a:r>
              <a:rPr lang="en" dirty="0">
                <a:solidFill>
                  <a:srgbClr val="D9F5DD"/>
                </a:solidFill>
                <a:latin typeface="Menlo" panose="020B0609030804020204" pitchFamily="49" charset="0"/>
              </a:rPr>
              <a:t>"</a:t>
            </a:r>
            <a:endParaRPr lang="en" dirty="0">
              <a:solidFill>
                <a:srgbClr val="D6DEEB"/>
              </a:solidFill>
              <a:latin typeface="Menlo" panose="020B0609030804020204" pitchFamily="49" charset="0"/>
            </a:endParaRPr>
          </a:p>
          <a:p>
            <a: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dirty="0">
                <a:solidFill>
                  <a:srgbClr val="D6DEEB"/>
                </a:solidFill>
                <a:latin typeface="Menlo" panose="020B0609030804020204" pitchFamily="49" charset="0"/>
              </a:rPr>
            </a:br>
            <a:endParaRPr lang="en" dirty="0">
              <a:solidFill>
                <a:srgbClr val="D6DEE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699" y="1152476"/>
            <a:ext cx="8271861" cy="1332627"/>
          </a:xfrm>
        </p:spPr>
        <p:txBody>
          <a:bodyPr/>
          <a:lstStyle/>
          <a:p>
            <a:pPr marL="139700" indent="0" fontAlgn="base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описывает название модуля. Это имя под которым модуль может быть опубликован для публичного пользования. При установке этого модуля в папке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node_modules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создана папка именно с таким именем.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npm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модуль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Текст 7">
            <a:extLst>
              <a:ext uri="{FF2B5EF4-FFF2-40B4-BE49-F238E27FC236}">
                <a16:creationId xmlns:a16="http://schemas.microsoft.com/office/drawing/2014/main" id="{FC74ADF1-3ADE-5B40-87E4-37EC6A02891C}"/>
              </a:ext>
            </a:extLst>
          </p:cNvPr>
          <p:cNvSpPr txBox="1">
            <a:spLocks/>
          </p:cNvSpPr>
          <p:nvPr/>
        </p:nvSpPr>
        <p:spPr>
          <a:xfrm>
            <a:off x="311698" y="2429024"/>
            <a:ext cx="8271861" cy="133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Требование к полю:</a:t>
            </a:r>
          </a:p>
          <a:p>
            <a:pPr marL="139700" indent="0" fontAlgn="base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Должно удовлетворять условию - </a:t>
            </a:r>
            <a:r>
              <a:rPr lang="en" b="1" dirty="0">
                <a:solidFill>
                  <a:srgbClr val="7030A0"/>
                </a:solidFill>
              </a:rPr>
              <a:t>^(?:@[a-z0-9-~][a-z0-9-._~]*/)?[a-z0-9-~][a-z0-9-._~]*$</a:t>
            </a:r>
            <a:endParaRPr lang="ru-RU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0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698" y="702900"/>
            <a:ext cx="8271861" cy="1332627"/>
          </a:xfrm>
        </p:spPr>
        <p:txBody>
          <a:bodyPr/>
          <a:lstStyle/>
          <a:p>
            <a:pPr marL="139700" indent="0" fontAlgn="base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описывает версию модуля.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npm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модуль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EF36E23-C4F5-B14D-B19E-81914DC97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76913"/>
              </p:ext>
            </p:extLst>
          </p:nvPr>
        </p:nvGraphicFramePr>
        <p:xfrm>
          <a:off x="789345" y="1369213"/>
          <a:ext cx="7860585" cy="3416300"/>
        </p:xfrm>
        <a:graphic>
          <a:graphicData uri="http://schemas.openxmlformats.org/drawingml/2006/table">
            <a:tbl>
              <a:tblPr/>
              <a:tblGrid>
                <a:gridCol w="1572117">
                  <a:extLst>
                    <a:ext uri="{9D8B030D-6E8A-4147-A177-3AD203B41FA5}">
                      <a16:colId xmlns:a16="http://schemas.microsoft.com/office/drawing/2014/main" val="2683783862"/>
                    </a:ext>
                  </a:extLst>
                </a:gridCol>
                <a:gridCol w="1572117">
                  <a:extLst>
                    <a:ext uri="{9D8B030D-6E8A-4147-A177-3AD203B41FA5}">
                      <a16:colId xmlns:a16="http://schemas.microsoft.com/office/drawing/2014/main" val="2627821961"/>
                    </a:ext>
                  </a:extLst>
                </a:gridCol>
                <a:gridCol w="1572117">
                  <a:extLst>
                    <a:ext uri="{9D8B030D-6E8A-4147-A177-3AD203B41FA5}">
                      <a16:colId xmlns:a16="http://schemas.microsoft.com/office/drawing/2014/main" val="2779155720"/>
                    </a:ext>
                  </a:extLst>
                </a:gridCol>
                <a:gridCol w="1131078">
                  <a:extLst>
                    <a:ext uri="{9D8B030D-6E8A-4147-A177-3AD203B41FA5}">
                      <a16:colId xmlns:a16="http://schemas.microsoft.com/office/drawing/2014/main" val="1902790842"/>
                    </a:ext>
                  </a:extLst>
                </a:gridCol>
                <a:gridCol w="2013156">
                  <a:extLst>
                    <a:ext uri="{9D8B030D-6E8A-4147-A177-3AD203B41FA5}">
                      <a16:colId xmlns:a16="http://schemas.microsoft.com/office/drawing/2014/main" val="938887126"/>
                    </a:ext>
                  </a:extLst>
                </a:gridCol>
              </a:tblGrid>
              <a:tr h="519395">
                <a:tc>
                  <a:txBody>
                    <a:bodyPr/>
                    <a:lstStyle/>
                    <a:p>
                      <a:r>
                        <a:rPr lang="en" sz="1300" b="1">
                          <a:effectLst/>
                        </a:rPr>
                        <a:t>Code status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b="1">
                          <a:effectLst/>
                        </a:rPr>
                        <a:t>Stage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b="1">
                          <a:effectLst/>
                        </a:rPr>
                        <a:t>Rule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b="1" dirty="0">
                          <a:effectLst/>
                        </a:rPr>
                        <a:t>Example version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b="1" dirty="0" err="1">
                          <a:effectLst/>
                        </a:rPr>
                        <a:t>npm</a:t>
                      </a:r>
                      <a:r>
                        <a:rPr lang="en" sz="1300" b="1" dirty="0">
                          <a:effectLst/>
                        </a:rPr>
                        <a:t> </a:t>
                      </a:r>
                      <a:r>
                        <a:rPr lang="en" sz="1300" b="1" dirty="0" err="1">
                          <a:effectLst/>
                        </a:rPr>
                        <a:t>comand</a:t>
                      </a:r>
                      <a:endParaRPr lang="en" sz="1300" b="1" dirty="0">
                        <a:effectLst/>
                      </a:endParaRP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03961"/>
                  </a:ext>
                </a:extLst>
              </a:tr>
              <a:tr h="314563">
                <a:tc>
                  <a:txBody>
                    <a:bodyPr/>
                    <a:lstStyle/>
                    <a:p>
                      <a:r>
                        <a:rPr lang="en" sz="1300" dirty="0">
                          <a:effectLst/>
                        </a:rPr>
                        <a:t>First release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dirty="0">
                          <a:effectLst/>
                        </a:rPr>
                        <a:t>New product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dirty="0">
                          <a:effectLst/>
                        </a:rPr>
                        <a:t>Start with 1.0.0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1.0.0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npm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init</a:t>
                      </a:r>
                      <a:endParaRPr lang="ru-RU" sz="1300" dirty="0">
                        <a:effectLst/>
                      </a:endParaRP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169787"/>
                  </a:ext>
                </a:extLst>
              </a:tr>
              <a:tr h="724226">
                <a:tc>
                  <a:txBody>
                    <a:bodyPr/>
                    <a:lstStyle/>
                    <a:p>
                      <a:r>
                        <a:rPr lang="en" sz="1300" dirty="0">
                          <a:effectLst/>
                        </a:rPr>
                        <a:t>Backward compatible bug fixes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dirty="0">
                          <a:effectLst/>
                        </a:rPr>
                        <a:t>Patch release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dirty="0">
                          <a:effectLst/>
                        </a:rPr>
                        <a:t>Increment the third digit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1.0.1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npm</a:t>
                      </a:r>
                      <a:r>
                        <a:rPr lang="en-US" sz="1300" dirty="0">
                          <a:effectLst/>
                        </a:rPr>
                        <a:t> version patch</a:t>
                      </a:r>
                      <a:endParaRPr lang="ru-RU" sz="1300" dirty="0">
                        <a:effectLst/>
                      </a:endParaRP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738139"/>
                  </a:ext>
                </a:extLst>
              </a:tr>
              <a:tr h="929058">
                <a:tc>
                  <a:txBody>
                    <a:bodyPr/>
                    <a:lstStyle/>
                    <a:p>
                      <a:r>
                        <a:rPr lang="en" sz="1300">
                          <a:effectLst/>
                        </a:rPr>
                        <a:t>Backward compatible new features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>
                          <a:effectLst/>
                        </a:rPr>
                        <a:t>Minor release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>
                          <a:effectLst/>
                        </a:rPr>
                        <a:t>Increment the middle digit and reset last digit to zero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1.1.0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npm</a:t>
                      </a:r>
                      <a:r>
                        <a:rPr lang="en-US" sz="1300" dirty="0">
                          <a:effectLst/>
                        </a:rPr>
                        <a:t> version minor</a:t>
                      </a:r>
                      <a:endParaRPr lang="ru-RU" sz="1300" dirty="0">
                        <a:effectLst/>
                      </a:endParaRP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523103"/>
                  </a:ext>
                </a:extLst>
              </a:tr>
              <a:tr h="929058">
                <a:tc>
                  <a:txBody>
                    <a:bodyPr/>
                    <a:lstStyle/>
                    <a:p>
                      <a:r>
                        <a:rPr lang="en" sz="1300">
                          <a:effectLst/>
                        </a:rPr>
                        <a:t>Changes that break backward compatibility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dirty="0">
                          <a:effectLst/>
                        </a:rPr>
                        <a:t>Major release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dirty="0">
                          <a:effectLst/>
                        </a:rPr>
                        <a:t>Increment the first digit and reset middle and last digits to zero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2.0.0</a:t>
                      </a: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npm</a:t>
                      </a:r>
                      <a:r>
                        <a:rPr lang="en-US" sz="1300" dirty="0">
                          <a:effectLst/>
                        </a:rPr>
                        <a:t> version major</a:t>
                      </a:r>
                      <a:endParaRPr lang="ru-RU" sz="1300" dirty="0">
                        <a:effectLst/>
                      </a:endParaRPr>
                    </a:p>
                  </a:txBody>
                  <a:tcPr marL="118876" marR="118876" marT="54866" marB="548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4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18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698" y="1783680"/>
            <a:ext cx="8537334" cy="1192268"/>
          </a:xfrm>
        </p:spPr>
        <p:txBody>
          <a:bodyPr/>
          <a:lstStyle/>
          <a:p>
            <a:pPr marL="139700" indent="0" fontAlgn="base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содержит описание модуля. Это описание будет видно при выдаче поиска модуля через команду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search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npm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модуль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Текст 7">
            <a:extLst>
              <a:ext uri="{FF2B5EF4-FFF2-40B4-BE49-F238E27FC236}">
                <a16:creationId xmlns:a16="http://schemas.microsoft.com/office/drawing/2014/main" id="{3CF6FC72-EC3A-6946-A0F8-A7B19726CAF9}"/>
              </a:ext>
            </a:extLst>
          </p:cNvPr>
          <p:cNvSpPr txBox="1">
            <a:spLocks/>
          </p:cNvSpPr>
          <p:nvPr/>
        </p:nvSpPr>
        <p:spPr>
          <a:xfrm>
            <a:off x="303333" y="2676997"/>
            <a:ext cx="8537334" cy="84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содержит перечень ключевых слов для поиска модуля.</a:t>
            </a:r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51055E4E-854C-B34B-AE26-89062F6EF807}"/>
              </a:ext>
            </a:extLst>
          </p:cNvPr>
          <p:cNvSpPr txBox="1">
            <a:spLocks/>
          </p:cNvSpPr>
          <p:nvPr/>
        </p:nvSpPr>
        <p:spPr>
          <a:xfrm>
            <a:off x="303333" y="823382"/>
            <a:ext cx="8537334" cy="119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указывает точку входа в модуле (имя файла). Самое важное поле модуля и является на самом деле единственным минимально необходимым для жизнеспособного модуля.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7A1A4119-309F-2F47-9040-A28ECCA4591B}"/>
              </a:ext>
            </a:extLst>
          </p:cNvPr>
          <p:cNvSpPr txBox="1">
            <a:spLocks/>
          </p:cNvSpPr>
          <p:nvPr/>
        </p:nvSpPr>
        <p:spPr>
          <a:xfrm>
            <a:off x="311698" y="3099387"/>
            <a:ext cx="8537334" cy="84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содержит описание автора. Автор может быть только один.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5D76918-7589-D040-A5E4-8CF3C9895233}"/>
              </a:ext>
            </a:extLst>
          </p:cNvPr>
          <p:cNvSpPr txBox="1">
            <a:spLocks/>
          </p:cNvSpPr>
          <p:nvPr/>
        </p:nvSpPr>
        <p:spPr>
          <a:xfrm>
            <a:off x="320063" y="3517463"/>
            <a:ext cx="8537334" cy="84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contributors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перечень авторов модуля. перечисляемые авторы могут иметь поля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name, [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[email]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8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Зависимости модуля</a:t>
              </a:r>
            </a:p>
          </p:txBody>
        </p:sp>
      </p:grpSp>
      <p:sp>
        <p:nvSpPr>
          <p:cNvPr id="18" name="Текст 7">
            <a:extLst>
              <a:ext uri="{FF2B5EF4-FFF2-40B4-BE49-F238E27FC236}">
                <a16:creationId xmlns:a16="http://schemas.microsoft.com/office/drawing/2014/main" id="{531B9B5D-791D-5545-A8BD-46076F715BA3}"/>
              </a:ext>
            </a:extLst>
          </p:cNvPr>
          <p:cNvSpPr txBox="1">
            <a:spLocks/>
          </p:cNvSpPr>
          <p:nvPr/>
        </p:nvSpPr>
        <p:spPr>
          <a:xfrm>
            <a:off x="303333" y="878844"/>
            <a:ext cx="8537334" cy="119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Зависимостя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ми модуля называют перечень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модулей которые необходимых ему для работы.</a:t>
            </a:r>
          </a:p>
          <a:p>
            <a:pPr marL="139700" indent="0" fontAlgn="base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Различают следующие виды зависимостей:</a:t>
            </a:r>
          </a:p>
        </p:txBody>
      </p:sp>
      <p:sp>
        <p:nvSpPr>
          <p:cNvPr id="19" name="Текст 7">
            <a:extLst>
              <a:ext uri="{FF2B5EF4-FFF2-40B4-BE49-F238E27FC236}">
                <a16:creationId xmlns:a16="http://schemas.microsoft.com/office/drawing/2014/main" id="{AC8DF313-3D0D-7D40-8667-A2B588E5EC64}"/>
              </a:ext>
            </a:extLst>
          </p:cNvPr>
          <p:cNvSpPr txBox="1">
            <a:spLocks/>
          </p:cNvSpPr>
          <p:nvPr/>
        </p:nvSpPr>
        <p:spPr>
          <a:xfrm>
            <a:off x="2412353" y="2071112"/>
            <a:ext cx="3243654" cy="239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</a:t>
            </a:r>
          </a:p>
          <a:p>
            <a:pPr fontAlgn="base">
              <a:lnSpc>
                <a:spcPct val="150000"/>
              </a:lnSpc>
            </a:pPr>
            <a:r>
              <a:rPr lang="en-US" sz="18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devDependencies</a:t>
            </a:r>
            <a:endParaRPr lang="en-US" sz="18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8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peerDependencies</a:t>
            </a:r>
            <a:endParaRPr lang="en-US" sz="18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8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bundledDependencies</a:t>
            </a:r>
            <a:endParaRPr lang="en-US" sz="18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8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optionalDependencies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1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Зависимости модуля</a:t>
              </a:r>
            </a:p>
          </p:txBody>
        </p:sp>
      </p:grpSp>
      <p:sp>
        <p:nvSpPr>
          <p:cNvPr id="15" name="Текст 7">
            <a:extLst>
              <a:ext uri="{FF2B5EF4-FFF2-40B4-BE49-F238E27FC236}">
                <a16:creationId xmlns:a16="http://schemas.microsoft.com/office/drawing/2014/main" id="{51055E4E-854C-B34B-AE26-89062F6EF807}"/>
              </a:ext>
            </a:extLst>
          </p:cNvPr>
          <p:cNvSpPr txBox="1">
            <a:spLocks/>
          </p:cNvSpPr>
          <p:nvPr/>
        </p:nvSpPr>
        <p:spPr>
          <a:xfrm>
            <a:off x="303333" y="1204042"/>
            <a:ext cx="8537334" cy="119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перечень зависимостей, в виде объекта. Ключи объекта – название модулей-зависимостей, значения – версии модулей. Эти зависимости будут установлены при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переиспользовании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данного модуля.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171F9E9D-AD91-D64E-ACDB-8128E9FD2519}"/>
              </a:ext>
            </a:extLst>
          </p:cNvPr>
          <p:cNvSpPr txBox="1">
            <a:spLocks/>
          </p:cNvSpPr>
          <p:nvPr/>
        </p:nvSpPr>
        <p:spPr>
          <a:xfrm>
            <a:off x="303333" y="2627710"/>
            <a:ext cx="8537334" cy="158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devDependencies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перечень зависимостей, в виде объекта. Ключи объекта – название модулей-зависимостей, значения – версии модулей. Это зависимости, которые требуется устанавливать для разработки непосредственно данного модуля. Этот перечень не будет установлен при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переиспользовании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модуля.</a:t>
            </a:r>
          </a:p>
        </p:txBody>
      </p:sp>
    </p:spTree>
    <p:extLst>
      <p:ext uri="{BB962C8B-B14F-4D97-AF65-F5344CB8AC3E}">
        <p14:creationId xmlns:p14="http://schemas.microsoft.com/office/powerpoint/2010/main" val="292780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Зависимости модуля</a:t>
              </a:r>
            </a:p>
          </p:txBody>
        </p:sp>
      </p:grpSp>
      <p:sp>
        <p:nvSpPr>
          <p:cNvPr id="15" name="Текст 7">
            <a:extLst>
              <a:ext uri="{FF2B5EF4-FFF2-40B4-BE49-F238E27FC236}">
                <a16:creationId xmlns:a16="http://schemas.microsoft.com/office/drawing/2014/main" id="{51055E4E-854C-B34B-AE26-89062F6EF807}"/>
              </a:ext>
            </a:extLst>
          </p:cNvPr>
          <p:cNvSpPr txBox="1">
            <a:spLocks/>
          </p:cNvSpPr>
          <p:nvPr/>
        </p:nvSpPr>
        <p:spPr>
          <a:xfrm>
            <a:off x="303333" y="974733"/>
            <a:ext cx="8537334" cy="119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peerDependencies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перечень зависимостей, в которых указываются версии, с которыми совместим данный модуль.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171F9E9D-AD91-D64E-ACDB-8128E9FD2519}"/>
              </a:ext>
            </a:extLst>
          </p:cNvPr>
          <p:cNvSpPr txBox="1">
            <a:spLocks/>
          </p:cNvSpPr>
          <p:nvPr/>
        </p:nvSpPr>
        <p:spPr>
          <a:xfrm>
            <a:off x="303333" y="2315234"/>
            <a:ext cx="8537334" cy="100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bundledDependencies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перечень зависимостей, которые войдут в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бандл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упакованный с помощью команды </a:t>
            </a:r>
            <a:r>
              <a:rPr lang="en-US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03F893A-55BB-FB41-AE71-9C8B53FEFA59}"/>
              </a:ext>
            </a:extLst>
          </p:cNvPr>
          <p:cNvSpPr txBox="1">
            <a:spLocks/>
          </p:cNvSpPr>
          <p:nvPr/>
        </p:nvSpPr>
        <p:spPr>
          <a:xfrm>
            <a:off x="303333" y="3378316"/>
            <a:ext cx="8537334" cy="100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optionalDependencies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перечень зависимостей, без которых возможна работа данного модуля. Т.е. сбои при попытке установить эти зависимости не приведут к сбою установки.</a:t>
            </a:r>
          </a:p>
        </p:txBody>
      </p:sp>
    </p:spTree>
    <p:extLst>
      <p:ext uri="{BB962C8B-B14F-4D97-AF65-F5344CB8AC3E}">
        <p14:creationId xmlns:p14="http://schemas.microsoft.com/office/powerpoint/2010/main" val="49966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Научиться создавать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модули для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nodejs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модуль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модуль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Разбираемся в </a:t>
            </a:r>
            <a:r>
              <a:rPr lang="en-US" dirty="0" err="1">
                <a:solidFill>
                  <a:schemeClr val="tx1"/>
                </a:solidFill>
              </a:rPr>
              <a:t>package.json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publish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Публикация модуля</a:t>
              </a:r>
            </a:p>
          </p:txBody>
        </p:sp>
      </p:grpSp>
      <p:sp>
        <p:nvSpPr>
          <p:cNvPr id="8" name="Текст 7">
            <a:extLst>
              <a:ext uri="{FF2B5EF4-FFF2-40B4-BE49-F238E27FC236}">
                <a16:creationId xmlns:a16="http://schemas.microsoft.com/office/drawing/2014/main" id="{C03F893A-55BB-FB41-AE71-9C8B53FEFA59}"/>
              </a:ext>
            </a:extLst>
          </p:cNvPr>
          <p:cNvSpPr txBox="1">
            <a:spLocks/>
          </p:cNvSpPr>
          <p:nvPr/>
        </p:nvSpPr>
        <p:spPr>
          <a:xfrm>
            <a:off x="303333" y="841593"/>
            <a:ext cx="8537334" cy="9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пудликации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модуля необходимо зарегистрировать пользователя, от лица которого будет публиковаться модуль.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AFD69ED0-55FB-8746-B584-E0E2E0BA6353}"/>
              </a:ext>
            </a:extLst>
          </p:cNvPr>
          <p:cNvSpPr txBox="1">
            <a:spLocks/>
          </p:cNvSpPr>
          <p:nvPr/>
        </p:nvSpPr>
        <p:spPr>
          <a:xfrm>
            <a:off x="303333" y="1691741"/>
            <a:ext cx="2004790" cy="69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en" sz="1800" b="1" dirty="0" err="1">
                <a:solidFill>
                  <a:srgbClr val="7030A0"/>
                </a:solidFill>
              </a:rPr>
              <a:t>npm</a:t>
            </a:r>
            <a:r>
              <a:rPr lang="en" sz="1800" b="1" dirty="0">
                <a:solidFill>
                  <a:srgbClr val="7030A0"/>
                </a:solidFill>
              </a:rPr>
              <a:t> </a:t>
            </a:r>
            <a:r>
              <a:rPr lang="en" sz="1800" b="1" dirty="0" err="1">
                <a:solidFill>
                  <a:srgbClr val="7030A0"/>
                </a:solidFill>
              </a:rPr>
              <a:t>adduser</a:t>
            </a:r>
            <a:endParaRPr lang="ru-RU" sz="18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95A29447-3274-9D4A-A49C-C39DD5124DA3}"/>
              </a:ext>
            </a:extLst>
          </p:cNvPr>
          <p:cNvSpPr txBox="1">
            <a:spLocks/>
          </p:cNvSpPr>
          <p:nvPr/>
        </p:nvSpPr>
        <p:spPr>
          <a:xfrm>
            <a:off x="303333" y="2298596"/>
            <a:ext cx="8537334" cy="9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регистрации и подтверждения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 может быть опубликован.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07BA3977-A990-2B4A-B7C3-124E05B85D52}"/>
              </a:ext>
            </a:extLst>
          </p:cNvPr>
          <p:cNvSpPr txBox="1">
            <a:spLocks/>
          </p:cNvSpPr>
          <p:nvPr/>
        </p:nvSpPr>
        <p:spPr>
          <a:xfrm>
            <a:off x="303333" y="2710192"/>
            <a:ext cx="2004790" cy="69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en" sz="1800" b="1" dirty="0" err="1">
                <a:solidFill>
                  <a:srgbClr val="7030A0"/>
                </a:solidFill>
              </a:rPr>
              <a:t>npm</a:t>
            </a:r>
            <a:r>
              <a:rPr lang="en" sz="1800" b="1" dirty="0">
                <a:solidFill>
                  <a:srgbClr val="7030A0"/>
                </a:solidFill>
              </a:rPr>
              <a:t> publish</a:t>
            </a:r>
            <a:endParaRPr lang="ru-RU" sz="18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EA47136A-EE25-4044-842E-450E06BE608B}"/>
              </a:ext>
            </a:extLst>
          </p:cNvPr>
          <p:cNvSpPr txBox="1">
            <a:spLocks/>
          </p:cNvSpPr>
          <p:nvPr/>
        </p:nvSpPr>
        <p:spPr>
          <a:xfrm>
            <a:off x="303332" y="3295179"/>
            <a:ext cx="8766926" cy="9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fontAlgn="base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успешной публикации модуль будет доступен для установки через </a:t>
            </a:r>
            <a:r>
              <a:rPr lang="en-US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install &lt;</a:t>
            </a:r>
            <a:r>
              <a:rPr lang="ru-RU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 модуля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95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использовать код из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модуля?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 отличается от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модуля.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 какого поля 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модуль невозможно будет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переиспользовать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отлисается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версия от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649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u="sng" dirty="0" err="1">
                <a:solidFill>
                  <a:schemeClr val="accent5"/>
                </a:solidFill>
              </a:rPr>
              <a:t>primakovpro</a:t>
            </a:r>
            <a:endParaRPr lang="ru-RU" u="sng" dirty="0">
              <a:solidFill>
                <a:schemeClr val="accent5"/>
              </a:solidFill>
            </a:endParaRPr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Зависимости модуля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Публикация модуля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AA1486-198F-A54F-978E-5FA9E64C4F50}"/>
              </a:ext>
            </a:extLst>
          </p:cNvPr>
          <p:cNvSpPr txBox="1"/>
          <p:nvPr/>
        </p:nvSpPr>
        <p:spPr>
          <a:xfrm>
            <a:off x="244829" y="633000"/>
            <a:ext cx="8545380" cy="166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dirty="0"/>
              <a:t>Модуль в </a:t>
            </a:r>
            <a:r>
              <a:rPr lang="en-US" sz="1800" dirty="0"/>
              <a:t>Node.js - </a:t>
            </a:r>
            <a:r>
              <a:rPr lang="ru-RU" sz="1800" dirty="0"/>
              <a:t>это простая или сложная функциональность, организованная в виде одного или нескольких файлов </a:t>
            </a:r>
            <a:r>
              <a:rPr lang="en-US" sz="1800" dirty="0"/>
              <a:t>JavaScript, </a:t>
            </a:r>
            <a:r>
              <a:rPr lang="ru-RU" sz="1800" dirty="0"/>
              <a:t>которые можно повторно использовать в приложении </a:t>
            </a:r>
            <a:r>
              <a:rPr lang="en-US" sz="1800" dirty="0"/>
              <a:t>Node.js.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222E4-5F63-5F4A-A3D7-7D599134F156}"/>
              </a:ext>
            </a:extLst>
          </p:cNvPr>
          <p:cNvSpPr txBox="1"/>
          <p:nvPr/>
        </p:nvSpPr>
        <p:spPr>
          <a:xfrm>
            <a:off x="244829" y="2209247"/>
            <a:ext cx="8545380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/>
              <a:t>nodejs</a:t>
            </a:r>
            <a:r>
              <a:rPr lang="en-US" sz="1800" dirty="0"/>
              <a:t> </a:t>
            </a:r>
            <a:r>
              <a:rPr lang="ru-RU" sz="1800" dirty="0"/>
              <a:t>модуль может экспортировать из себя</a:t>
            </a:r>
            <a:r>
              <a:rPr lang="en-US" sz="1800" dirty="0"/>
              <a:t> </a:t>
            </a:r>
            <a:r>
              <a:rPr lang="ru-RU" sz="1800" dirty="0"/>
              <a:t>некоторые переменные и функции, либо добавлять переменные в глобальную область видимости</a:t>
            </a:r>
            <a:r>
              <a:rPr lang="en-US" sz="1800" dirty="0"/>
              <a:t>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49B38-BEC1-2841-BB25-58E2964ACC51}"/>
              </a:ext>
            </a:extLst>
          </p:cNvPr>
          <p:cNvSpPr txBox="1"/>
          <p:nvPr/>
        </p:nvSpPr>
        <p:spPr>
          <a:xfrm>
            <a:off x="244829" y="3235584"/>
            <a:ext cx="8545380" cy="166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dirty="0"/>
              <a:t>Для импорта </a:t>
            </a:r>
            <a:r>
              <a:rPr lang="en-US" sz="1800" dirty="0" err="1"/>
              <a:t>nodejs</a:t>
            </a:r>
            <a:r>
              <a:rPr lang="en-US" sz="1800" dirty="0"/>
              <a:t> </a:t>
            </a:r>
            <a:r>
              <a:rPr lang="ru-RU" sz="1800" dirty="0"/>
              <a:t>модуля пользуются функцией </a:t>
            </a:r>
            <a:r>
              <a:rPr lang="en-US" sz="1800" dirty="0"/>
              <a:t>require. </a:t>
            </a:r>
            <a:r>
              <a:rPr lang="ru-RU" sz="1800" dirty="0"/>
              <a:t>В нее передается относительный путь до модуля, либо название модуля если он является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ru-RU" sz="1800" dirty="0"/>
              <a:t>модулем</a:t>
            </a:r>
          </a:p>
        </p:txBody>
      </p:sp>
    </p:spTree>
    <p:extLst>
      <p:ext uri="{BB962C8B-B14F-4D97-AF65-F5344CB8AC3E}">
        <p14:creationId xmlns:p14="http://schemas.microsoft.com/office/powerpoint/2010/main" val="42469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58644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60627" y="1466284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 {</a:t>
            </a:r>
          </a:p>
          <a:p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constructor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92D050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.info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`hello!!, I'm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${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00B0F0"/>
                </a:solidFill>
              </a:rPr>
              <a:t>.name</a:t>
            </a:r>
            <a:r>
              <a:rPr lang="en" dirty="0">
                <a:solidFill>
                  <a:srgbClr val="00B0F0"/>
                </a:solidFill>
              </a:rPr>
              <a:t>}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br>
              <a:rPr lang="en" dirty="0">
                <a:solidFill>
                  <a:schemeClr val="bg1"/>
                </a:solidFill>
              </a:rPr>
            </a:br>
            <a:r>
              <a:rPr lang="en" dirty="0" err="1">
                <a:solidFill>
                  <a:srgbClr val="FF000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FF0000"/>
                </a:solidFill>
              </a:rPr>
              <a:t>new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 err="1">
                <a:solidFill>
                  <a:srgbClr val="FFC000"/>
                </a:solidFill>
              </a:rPr>
              <a:t>Vasya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();</a:t>
            </a:r>
          </a:p>
          <a:p>
            <a:br>
              <a:rPr lang="en" dirty="0"/>
            </a:br>
            <a:endParaRPr lang="en" dirty="0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C7D8FC66-43BD-D240-A2DE-7EC40CDD4D56}"/>
              </a:ext>
            </a:extLst>
          </p:cNvPr>
          <p:cNvSpPr txBox="1"/>
          <p:nvPr/>
        </p:nvSpPr>
        <p:spPr>
          <a:xfrm>
            <a:off x="372137" y="941239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process.js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58644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60627" y="1466284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FF000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FF0000"/>
                </a:solidFill>
              </a:rPr>
              <a:t>new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 err="1">
                <a:solidFill>
                  <a:srgbClr val="FFC000"/>
                </a:solidFill>
              </a:rPr>
              <a:t>Vasya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();</a:t>
            </a:r>
          </a:p>
          <a:p>
            <a:br>
              <a:rPr lang="en" dirty="0"/>
            </a:br>
            <a:endParaRPr lang="en" dirty="0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C7D8FC66-43BD-D240-A2DE-7EC40CDD4D56}"/>
              </a:ext>
            </a:extLst>
          </p:cNvPr>
          <p:cNvSpPr txBox="1"/>
          <p:nvPr/>
        </p:nvSpPr>
        <p:spPr>
          <a:xfrm>
            <a:off x="372137" y="941239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process.js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A7EB0032-DCA9-C844-86DF-ADA16F1FAD6D}"/>
              </a:ext>
            </a:extLst>
          </p:cNvPr>
          <p:cNvSpPr/>
          <p:nvPr/>
        </p:nvSpPr>
        <p:spPr>
          <a:xfrm>
            <a:off x="4907266" y="958643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68A93BA-2285-7046-98EC-D480ABFE61CA}"/>
              </a:ext>
            </a:extLst>
          </p:cNvPr>
          <p:cNvSpPr txBox="1"/>
          <p:nvPr/>
        </p:nvSpPr>
        <p:spPr>
          <a:xfrm>
            <a:off x="7908563" y="942721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human.js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24EE8A33-6C80-D949-B97B-173AE86D3A70}"/>
              </a:ext>
            </a:extLst>
          </p:cNvPr>
          <p:cNvSpPr txBox="1"/>
          <p:nvPr/>
        </p:nvSpPr>
        <p:spPr>
          <a:xfrm>
            <a:off x="5127261" y="1457729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 {</a:t>
            </a:r>
          </a:p>
          <a:p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constructor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92D050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.info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`hello!!, I'm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${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00B0F0"/>
                </a:solidFill>
              </a:rPr>
              <a:t>.name</a:t>
            </a:r>
            <a:r>
              <a:rPr lang="en" dirty="0">
                <a:solidFill>
                  <a:srgbClr val="00B0F0"/>
                </a:solidFill>
              </a:rPr>
              <a:t>}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  <a:br>
              <a:rPr lang="en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5750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58644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60627" y="1466284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FF000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FF0000"/>
                </a:solidFill>
              </a:rPr>
              <a:t>new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 err="1">
                <a:solidFill>
                  <a:srgbClr val="FFC000"/>
                </a:solidFill>
              </a:rPr>
              <a:t>Vasya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();</a:t>
            </a:r>
          </a:p>
          <a:p>
            <a:br>
              <a:rPr lang="en" dirty="0"/>
            </a:br>
            <a:endParaRPr lang="en" dirty="0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C7D8FC66-43BD-D240-A2DE-7EC40CDD4D56}"/>
              </a:ext>
            </a:extLst>
          </p:cNvPr>
          <p:cNvSpPr txBox="1"/>
          <p:nvPr/>
        </p:nvSpPr>
        <p:spPr>
          <a:xfrm>
            <a:off x="372137" y="941239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process.js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A7EB0032-DCA9-C844-86DF-ADA16F1FAD6D}"/>
              </a:ext>
            </a:extLst>
          </p:cNvPr>
          <p:cNvSpPr/>
          <p:nvPr/>
        </p:nvSpPr>
        <p:spPr>
          <a:xfrm>
            <a:off x="4907266" y="958643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68A93BA-2285-7046-98EC-D480ABFE61CA}"/>
              </a:ext>
            </a:extLst>
          </p:cNvPr>
          <p:cNvSpPr txBox="1"/>
          <p:nvPr/>
        </p:nvSpPr>
        <p:spPr>
          <a:xfrm>
            <a:off x="7908563" y="942721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human.js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24EE8A33-6C80-D949-B97B-173AE86D3A70}"/>
              </a:ext>
            </a:extLst>
          </p:cNvPr>
          <p:cNvSpPr txBox="1"/>
          <p:nvPr/>
        </p:nvSpPr>
        <p:spPr>
          <a:xfrm>
            <a:off x="5127261" y="1457729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 {</a:t>
            </a:r>
          </a:p>
          <a:p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constructor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92D050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.info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`hello!!, I'm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${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00B0F0"/>
                </a:solidFill>
              </a:rPr>
              <a:t>.name</a:t>
            </a:r>
            <a:r>
              <a:rPr lang="en" dirty="0">
                <a:solidFill>
                  <a:srgbClr val="00B0F0"/>
                </a:solidFill>
              </a:rPr>
              <a:t>}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rgbClr val="FF0000"/>
                </a:solidFill>
              </a:rPr>
              <a:t>exports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>
                <a:solidFill>
                  <a:srgbClr val="00B0F0"/>
                </a:solidFill>
              </a:rPr>
              <a:t>Human;</a:t>
            </a:r>
            <a:br>
              <a:rPr lang="en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0645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58644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60627" y="1466284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require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‘./human’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endParaRPr lang="en" dirty="0">
              <a:solidFill>
                <a:srgbClr val="FF0000"/>
              </a:solidFill>
            </a:endParaRPr>
          </a:p>
          <a:p>
            <a:r>
              <a:rPr lang="en" dirty="0" err="1">
                <a:solidFill>
                  <a:srgbClr val="FF000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FF0000"/>
                </a:solidFill>
              </a:rPr>
              <a:t>new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 err="1">
                <a:solidFill>
                  <a:srgbClr val="FFC000"/>
                </a:solidFill>
              </a:rPr>
              <a:t>Vasya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();</a:t>
            </a:r>
          </a:p>
          <a:p>
            <a:br>
              <a:rPr lang="en" dirty="0"/>
            </a:br>
            <a:endParaRPr lang="en" dirty="0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C7D8FC66-43BD-D240-A2DE-7EC40CDD4D56}"/>
              </a:ext>
            </a:extLst>
          </p:cNvPr>
          <p:cNvSpPr txBox="1"/>
          <p:nvPr/>
        </p:nvSpPr>
        <p:spPr>
          <a:xfrm>
            <a:off x="372137" y="941239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process.js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A7EB0032-DCA9-C844-86DF-ADA16F1FAD6D}"/>
              </a:ext>
            </a:extLst>
          </p:cNvPr>
          <p:cNvSpPr/>
          <p:nvPr/>
        </p:nvSpPr>
        <p:spPr>
          <a:xfrm>
            <a:off x="4907266" y="958643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68A93BA-2285-7046-98EC-D480ABFE61CA}"/>
              </a:ext>
            </a:extLst>
          </p:cNvPr>
          <p:cNvSpPr txBox="1"/>
          <p:nvPr/>
        </p:nvSpPr>
        <p:spPr>
          <a:xfrm>
            <a:off x="7908563" y="942721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human.js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24EE8A33-6C80-D949-B97B-173AE86D3A70}"/>
              </a:ext>
            </a:extLst>
          </p:cNvPr>
          <p:cNvSpPr txBox="1"/>
          <p:nvPr/>
        </p:nvSpPr>
        <p:spPr>
          <a:xfrm>
            <a:off x="5127261" y="1457729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 {</a:t>
            </a:r>
          </a:p>
          <a:p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constructor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92D050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.info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`hello!!, I'm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${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00B0F0"/>
                </a:solidFill>
              </a:rPr>
              <a:t>.name</a:t>
            </a:r>
            <a:r>
              <a:rPr lang="en" dirty="0">
                <a:solidFill>
                  <a:srgbClr val="00B0F0"/>
                </a:solidFill>
              </a:rPr>
              <a:t>}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rgbClr val="FF0000"/>
                </a:solidFill>
              </a:rPr>
              <a:t>exports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>
                <a:solidFill>
                  <a:srgbClr val="00B0F0"/>
                </a:solidFill>
              </a:rPr>
              <a:t>Human;</a:t>
            </a:r>
            <a:br>
              <a:rPr lang="en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8729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58644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60627" y="1466284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FF000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 { 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 } =</a:t>
            </a:r>
            <a:r>
              <a:rPr lang="en" dirty="0">
                <a:solidFill>
                  <a:srgbClr val="FF0000"/>
                </a:solidFill>
              </a:rPr>
              <a:t> require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‘./human’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endParaRPr lang="en" dirty="0">
              <a:solidFill>
                <a:srgbClr val="FF0000"/>
              </a:solidFill>
            </a:endParaRPr>
          </a:p>
          <a:p>
            <a:r>
              <a:rPr lang="en" dirty="0" err="1">
                <a:solidFill>
                  <a:srgbClr val="FF000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FF0000"/>
                </a:solidFill>
              </a:rPr>
              <a:t>new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 err="1">
                <a:solidFill>
                  <a:srgbClr val="FFC000"/>
                </a:solidFill>
              </a:rPr>
              <a:t>Vasya</a:t>
            </a:r>
            <a:r>
              <a:rPr lang="en" dirty="0">
                <a:solidFill>
                  <a:srgbClr val="FFC000"/>
                </a:solidFill>
              </a:rPr>
              <a:t>'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 err="1">
                <a:solidFill>
                  <a:srgbClr val="00B0F0"/>
                </a:solidFill>
              </a:rPr>
              <a:t>vasya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();</a:t>
            </a:r>
          </a:p>
          <a:p>
            <a:br>
              <a:rPr lang="en" dirty="0"/>
            </a:br>
            <a:endParaRPr lang="en" dirty="0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C7D8FC66-43BD-D240-A2DE-7EC40CDD4D56}"/>
              </a:ext>
            </a:extLst>
          </p:cNvPr>
          <p:cNvSpPr txBox="1"/>
          <p:nvPr/>
        </p:nvSpPr>
        <p:spPr>
          <a:xfrm>
            <a:off x="372137" y="941239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process.js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A7EB0032-DCA9-C844-86DF-ADA16F1FAD6D}"/>
              </a:ext>
            </a:extLst>
          </p:cNvPr>
          <p:cNvSpPr/>
          <p:nvPr/>
        </p:nvSpPr>
        <p:spPr>
          <a:xfrm>
            <a:off x="4907266" y="958643"/>
            <a:ext cx="4051149" cy="38318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68A93BA-2285-7046-98EC-D480ABFE61CA}"/>
              </a:ext>
            </a:extLst>
          </p:cNvPr>
          <p:cNvSpPr txBox="1"/>
          <p:nvPr/>
        </p:nvSpPr>
        <p:spPr>
          <a:xfrm>
            <a:off x="7908563" y="942721"/>
            <a:ext cx="1169070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human.js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24EE8A33-6C80-D949-B97B-173AE86D3A70}"/>
              </a:ext>
            </a:extLst>
          </p:cNvPr>
          <p:cNvSpPr txBox="1"/>
          <p:nvPr/>
        </p:nvSpPr>
        <p:spPr>
          <a:xfrm>
            <a:off x="5127261" y="1457729"/>
            <a:ext cx="3742663" cy="32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 {</a:t>
            </a:r>
          </a:p>
          <a:p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constructor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 = 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    </a:t>
            </a:r>
            <a:r>
              <a:rPr lang="en" dirty="0">
                <a:solidFill>
                  <a:srgbClr val="00B0F0"/>
                </a:solidFill>
              </a:rPr>
              <a:t>greet</a:t>
            </a:r>
            <a:r>
              <a:rPr lang="en" dirty="0">
                <a:solidFill>
                  <a:schemeClr val="bg1"/>
                </a:solidFill>
              </a:rPr>
              <a:t>() {</a:t>
            </a:r>
          </a:p>
          <a:p>
            <a:r>
              <a:rPr lang="en" dirty="0">
                <a:solidFill>
                  <a:schemeClr val="bg1"/>
                </a:solidFill>
              </a:rPr>
              <a:t>        </a:t>
            </a:r>
            <a:r>
              <a:rPr lang="en" dirty="0" err="1">
                <a:solidFill>
                  <a:srgbClr val="92D050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.info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FFC000"/>
                </a:solidFill>
              </a:rPr>
              <a:t>`hello!!, I'm</a:t>
            </a:r>
            <a:r>
              <a:rPr lang="en" dirty="0">
                <a:solidFill>
                  <a:schemeClr val="bg1"/>
                </a:solidFill>
              </a:rPr>
              <a:t> </a:t>
            </a:r>
            <a:r>
              <a:rPr lang="en" dirty="0">
                <a:solidFill>
                  <a:srgbClr val="00B0F0"/>
                </a:solidFill>
              </a:rPr>
              <a:t>${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00B0F0"/>
                </a:solidFill>
              </a:rPr>
              <a:t>.name</a:t>
            </a:r>
            <a:r>
              <a:rPr lang="en" dirty="0">
                <a:solidFill>
                  <a:srgbClr val="00B0F0"/>
                </a:solidFill>
              </a:rPr>
              <a:t>}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en" dirty="0">
                <a:solidFill>
                  <a:schemeClr val="bg1"/>
                </a:solidFill>
              </a:rPr>
              <a:t>);</a:t>
            </a:r>
          </a:p>
          <a:p>
            <a:r>
              <a:rPr lang="en" dirty="0">
                <a:solidFill>
                  <a:schemeClr val="bg1"/>
                </a:solidFill>
              </a:rPr>
              <a:t>    }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rgbClr val="FF0000"/>
                </a:solidFill>
              </a:rPr>
              <a:t>exports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Human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>
                <a:solidFill>
                  <a:srgbClr val="00B0F0"/>
                </a:solidFill>
              </a:rPr>
              <a:t>Human;</a:t>
            </a:r>
            <a:br>
              <a:rPr lang="en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34009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16881</TotalTime>
  <Words>744</Words>
  <Application>Microsoft Macintosh PowerPoint</Application>
  <PresentationFormat>Экран (16:9)</PresentationFormat>
  <Paragraphs>224</Paragraphs>
  <Slides>22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Tahoma</vt:lpstr>
      <vt:lpstr>Menlo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131</cp:revision>
  <dcterms:modified xsi:type="dcterms:W3CDTF">2019-09-24T07:34:10Z</dcterms:modified>
</cp:coreProperties>
</file>