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73" r:id="rId5"/>
    <p:sldId id="275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73"/>
  </p:normalViewPr>
  <p:slideViewPr>
    <p:cSldViewPr snapToGrid="0" snapToObjects="1">
      <p:cViewPr varScale="1">
        <p:scale>
          <a:sx n="150" d="100"/>
          <a:sy n="150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656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114"/>
          <p:cNvPicPr/>
          <p:nvPr/>
        </p:nvPicPr>
        <p:blipFill>
          <a:blip r:embed="rId2"/>
          <a:stretch/>
        </p:blipFill>
        <p:spPr>
          <a:xfrm>
            <a:off x="4688740" y="1824400"/>
            <a:ext cx="4454899" cy="2716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354960"/>
            <a:ext cx="5092560" cy="988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360">
            <a:solidFill>
              <a:srgbClr val="88AF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98720" y="486360"/>
            <a:ext cx="469548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Знакомство с библиотекой </a:t>
            </a:r>
            <a:r>
              <a:rPr lang="ru-RU" sz="1800" b="0" strike="noStrike" spc="-1" dirty="0" err="1">
                <a:solidFill>
                  <a:srgbClr val="FFFFFF"/>
                </a:solidFill>
                <a:latin typeface="Tahoma"/>
                <a:ea typeface="Tahoma"/>
              </a:rPr>
              <a:t>Lodash</a:t>
            </a:r>
            <a:r>
              <a:rPr lang="ru-RU" sz="18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 и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Tahoma"/>
                <a:ea typeface="Tahoma"/>
              </a:rPr>
              <a:t>axios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B083CD-17B8-AC49-9CA8-1E4A2F76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522656"/>
            <a:ext cx="3234267" cy="838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52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Декларативный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54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1152000" y="1152000"/>
            <a:ext cx="575964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import _ from 'lodash</a:t>
            </a:r>
            <a:r>
              <a:rPr lang="ru-RU" sz="1800" b="1" strike="noStrike" spc="-1">
                <a:latin typeface="Arial"/>
              </a:rPr>
              <a:t>/fp</a:t>
            </a:r>
            <a:r>
              <a:rPr lang="ru-RU" sz="1800" b="0" strike="noStrike" spc="-1">
                <a:latin typeface="Arial"/>
              </a:rPr>
              <a:t>'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 = (value) =&gt; value * value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squareValue = _.compose(square, _.get('value'))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console.log(squareValue({ value: 5 })) //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57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Спасибо за внимание</a:t>
              </a:r>
              <a:endParaRPr lang="ru-RU" sz="2000" b="0" strike="noStrike" spc="-1">
                <a:latin typeface="Arial"/>
              </a:endParaRPr>
            </a:p>
          </p:txBody>
        </p:sp>
      </p:grpSp>
      <p:pic>
        <p:nvPicPr>
          <p:cNvPr id="159" name="Рисунок 1"/>
          <p:cNvPicPr/>
          <p:nvPr/>
        </p:nvPicPr>
        <p:blipFill>
          <a:blip r:embed="rId2"/>
          <a:stretch/>
        </p:blipFill>
        <p:spPr>
          <a:xfrm>
            <a:off x="5828040" y="1304280"/>
            <a:ext cx="2502000" cy="255204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864000" y="2232000"/>
            <a:ext cx="3383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Arial"/>
              </a:rPr>
              <a:t>Спасибо за внимание!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>
            <a:normAutofit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библиотеку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библиотеку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Познакомиться с библиотекой </a:t>
            </a:r>
            <a:r>
              <a:rPr lang="en-US" dirty="0" err="1"/>
              <a:t>lodash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Понять какие проблемы </a:t>
            </a:r>
            <a:r>
              <a:rPr lang="en-US" dirty="0" err="1"/>
              <a:t>lodash</a:t>
            </a:r>
            <a:r>
              <a:rPr lang="en-US" dirty="0"/>
              <a:t> </a:t>
            </a:r>
            <a:r>
              <a:rPr lang="ru-RU" dirty="0"/>
              <a:t>решает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Попрактиковаться в использовании </a:t>
            </a:r>
            <a:r>
              <a:rPr lang="en-US" dirty="0" err="1">
                <a:solidFill>
                  <a:schemeClr val="tx1"/>
                </a:solidFill>
              </a:rPr>
              <a:t>lodash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Познакомиться с библиотекой </a:t>
            </a:r>
            <a:r>
              <a:rPr lang="en-US" dirty="0" err="1"/>
              <a:t>axios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ru-RU" dirty="0"/>
              <a:t>Понять какие проблемы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ru-RU" dirty="0"/>
              <a:t>решает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ru-RU" dirty="0"/>
              <a:t>Попрактиковаться в использовании </a:t>
            </a:r>
            <a:r>
              <a:rPr lang="en-US" dirty="0" err="1"/>
              <a:t>axios</a:t>
            </a:r>
            <a:endParaRPr lang="ru-RU" dirty="0"/>
          </a:p>
          <a:p>
            <a:pPr marL="139700" indent="0" fontAlgn="base">
              <a:lnSpc>
                <a:spcPct val="150000"/>
              </a:lnSpc>
              <a:buNone/>
            </a:pPr>
            <a:endParaRPr lang="ru-RU" dirty="0"/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2344E-851E-334B-9011-B722ACA0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102325"/>
            <a:ext cx="1270000" cy="127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DCF295-4D22-4F4E-A112-99F65278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2879431"/>
            <a:ext cx="3234267" cy="8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2344E-851E-334B-9011-B722ACA0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102325"/>
            <a:ext cx="1270000" cy="127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DCF295-4D22-4F4E-A112-99F65278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2879431"/>
            <a:ext cx="3234267" cy="838888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F63A2100-2D71-0944-A99C-0B3C8322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36" y="930405"/>
            <a:ext cx="5200733" cy="39028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Зачем нужны утилитарные библиотеки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/>
              <a:t>История появления библиотеки </a:t>
            </a:r>
            <a:r>
              <a:rPr lang="en-US" dirty="0" err="1"/>
              <a:t>lodash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Возможности библиотеки </a:t>
            </a:r>
            <a:r>
              <a:rPr lang="en-US" dirty="0" err="1"/>
              <a:t>lodash</a:t>
            </a:r>
            <a:r>
              <a:rPr lang="en-US" dirty="0"/>
              <a:t> (</a:t>
            </a:r>
            <a:r>
              <a:rPr lang="ru-RU" dirty="0"/>
              <a:t>примеры использования</a:t>
            </a:r>
            <a:r>
              <a:rPr lang="en-US" dirty="0"/>
              <a:t>)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Проблемы которые решает библиотека </a:t>
            </a:r>
            <a:r>
              <a:rPr lang="en-US" dirty="0" err="1"/>
              <a:t>lodash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Lodash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функциональное программирование (тут простой пример)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/>
              <a:t>История появления библиотеки </a:t>
            </a:r>
            <a:r>
              <a:rPr lang="en-US" dirty="0" err="1"/>
              <a:t>axios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ru-RU" dirty="0">
                <a:solidFill>
                  <a:schemeClr val="tx1"/>
                </a:solidFill>
              </a:rPr>
              <a:t>через библиотеку </a:t>
            </a: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ru-RU" dirty="0">
                <a:solidFill>
                  <a:schemeClr val="tx1"/>
                </a:solidFill>
              </a:rPr>
              <a:t> (пример с простыми параметрами)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/>
              <a:t> interceptors</a:t>
            </a:r>
            <a:r>
              <a:rPr lang="ru-RU" dirty="0"/>
              <a:t> (простой пример как можно менять ответ и делать </a:t>
            </a:r>
            <a:r>
              <a:rPr lang="ru-RU" dirty="0" err="1"/>
              <a:t>редирект</a:t>
            </a:r>
            <a:r>
              <a:rPr lang="ru-RU" dirty="0"/>
              <a:t>)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5066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0" y="0"/>
            <a:ext cx="9143280" cy="935640"/>
            <a:chOff x="0" y="0"/>
            <a:chExt cx="9143280" cy="935640"/>
          </a:xfrm>
        </p:grpSpPr>
        <p:sp>
          <p:nvSpPr>
            <p:cNvPr id="120" name="CustomShape 2"/>
            <p:cNvSpPr/>
            <p:nvPr/>
          </p:nvSpPr>
          <p:spPr>
            <a:xfrm>
              <a:off x="0" y="0"/>
              <a:ext cx="9143280" cy="935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181440" y="103320"/>
              <a:ext cx="578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latin typeface="Tahoma"/>
                  <a:ea typeface="Tahoma"/>
                </a:rPr>
                <a:t>Что за библиотека и почему её следует использовать</a:t>
              </a:r>
              <a:endParaRPr lang="ru-RU" sz="2000" b="0" strike="noStrike" spc="-1" dirty="0">
                <a:latin typeface="Arial"/>
              </a:endParaRPr>
            </a:p>
          </p:txBody>
        </p:sp>
      </p:grpSp>
      <p:sp>
        <p:nvSpPr>
          <p:cNvPr id="122" name="CustomShape 4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Наименование библиотеки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Название родилось от английских слов Lower dash. Именно таким символом принято именовать глобальный объект библиотеки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Почему мы рекомедуем её использовать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Упрощение логики программы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Возможность лучшей тестируемости за счёт возможности декомпозиции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Более компактный и читаемый код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190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3280" cy="719640"/>
            <a:chOff x="0" y="0"/>
            <a:chExt cx="9143280" cy="71964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3280" cy="719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>
              <a:off x="181440" y="79560"/>
              <a:ext cx="5785560" cy="560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Основные способы использования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27" name="CustomShape 4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Основные способы использования 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Прямое использование вызовов функций при императивном подходе к программированию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Использование библиотеки в использовании декларативного подхода:</a:t>
            </a:r>
            <a:endParaRPr lang="ru-RU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Монадические вычисления</a:t>
            </a:r>
            <a:endParaRPr lang="ru-RU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Композиционные вычисления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9143280" cy="935640"/>
            <a:chOff x="0" y="0"/>
            <a:chExt cx="9143280" cy="935640"/>
          </a:xfrm>
        </p:grpSpPr>
        <p:sp>
          <p:nvSpPr>
            <p:cNvPr id="130" name="CustomShape 2"/>
            <p:cNvSpPr/>
            <p:nvPr/>
          </p:nvSpPr>
          <p:spPr>
            <a:xfrm>
              <a:off x="0" y="0"/>
              <a:ext cx="9143280" cy="935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3"/>
            <p:cNvSpPr/>
            <p:nvPr/>
          </p:nvSpPr>
          <p:spPr>
            <a:xfrm>
              <a:off x="181440" y="103320"/>
              <a:ext cx="578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Типы функций, представленные в библиотеке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32" name="CustomShape 4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Простые типы данных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Math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String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Lang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Монадические функции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4680000" y="1052640"/>
            <a:ext cx="4247640" cy="35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Сложные типы данных: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Array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Collection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Object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Работа с функциями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Function</a:t>
            </a:r>
            <a:endParaRPr lang="ru-RU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Util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1152360"/>
            <a:ext cx="487512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39680">
              <a:lnSpc>
                <a:spcPct val="15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Tahoma"/>
                <a:ea typeface="Tahoma"/>
              </a:rPr>
              <a:t>Задача </a:t>
            </a:r>
            <a:endParaRPr lang="ru-RU" sz="1800" b="0" strike="noStrike" spc="-1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Разработать функцию, получающую на вход объект, возвращающую квадрат значения свойства «value»</a:t>
            </a:r>
            <a:endParaRPr lang="ru-RU" sz="1400" b="0" strike="noStrike" spc="-1">
              <a:latin typeface="Arial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37" name="CustomShape 3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Примеры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39" name="CustomShape 5"/>
          <p:cNvSpPr/>
          <p:nvPr/>
        </p:nvSpPr>
        <p:spPr>
          <a:xfrm>
            <a:off x="0" y="503820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Рисунок 1"/>
          <p:cNvPicPr/>
          <p:nvPr/>
        </p:nvPicPr>
        <p:blipFill>
          <a:blip r:embed="rId2"/>
          <a:stretch/>
        </p:blipFill>
        <p:spPr>
          <a:xfrm>
            <a:off x="5827680" y="1304280"/>
            <a:ext cx="2502000" cy="255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42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Императивный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44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1152000" y="1152000"/>
            <a:ext cx="575964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import _ from 'lodash'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 = (value) =&gt; value * value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squareValue = (source) =&gt; {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const value = _.get(source, 'value')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return square(value)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console.log(squareValue({ value: 5 })) //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47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Монадический подход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49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1152000" y="1152000"/>
            <a:ext cx="5759640" cy="29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import _ from 'lodash'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 = (value) =&gt; value * value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const squareValue = (source) =&gt; _(source)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.chain()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.get('value')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.thru(square)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  .value()</a:t>
            </a: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Arial"/>
              </a:rPr>
              <a:t>console.log(squareValue({ value: 5 })) //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398</Words>
  <Application>Microsoft Macintosh PowerPoint</Application>
  <PresentationFormat>Экран (16:9)</PresentationFormat>
  <Paragraphs>87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DejaVu Sans</vt:lpstr>
      <vt:lpstr>StarSymbol</vt:lpstr>
      <vt:lpstr>Symbol</vt:lpstr>
      <vt:lpstr>Tahoma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Microsoft Office User</cp:lastModifiedBy>
  <cp:revision>19</cp:revision>
  <dcterms:modified xsi:type="dcterms:W3CDTF">2019-06-23T15:00:21Z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