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3" r:id="rId3"/>
    <p:sldId id="282" r:id="rId4"/>
    <p:sldId id="258" r:id="rId5"/>
    <p:sldId id="260" r:id="rId6"/>
    <p:sldId id="288" r:id="rId7"/>
    <p:sldId id="291" r:id="rId8"/>
    <p:sldId id="259" r:id="rId9"/>
    <p:sldId id="293" r:id="rId10"/>
    <p:sldId id="268" r:id="rId11"/>
    <p:sldId id="292" r:id="rId12"/>
    <p:sldId id="290" r:id="rId13"/>
    <p:sldId id="276" r:id="rId14"/>
    <p:sldId id="289" r:id="rId15"/>
    <p:sldId id="283" r:id="rId16"/>
    <p:sldId id="277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74"/>
  </p:normalViewPr>
  <p:slideViewPr>
    <p:cSldViewPr snapToGrid="0">
      <p:cViewPr varScale="1">
        <p:scale>
          <a:sx n="165" d="100"/>
          <a:sy n="165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61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ee7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ee7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802.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WebSocket. Chat. XSS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DD629B-D2E9-284C-A104-A20E6736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00" y="121235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Плюсы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ACD96F-37FA-ED40-832E-3649E67A0624}"/>
              </a:ext>
            </a:extLst>
          </p:cNvPr>
          <p:cNvSpPr txBox="1"/>
          <p:nvPr/>
        </p:nvSpPr>
        <p:spPr>
          <a:xfrm>
            <a:off x="181525" y="1322364"/>
            <a:ext cx="7133674" cy="26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en-US" sz="1800" dirty="0"/>
              <a:t>full duplex</a:t>
            </a:r>
            <a:endParaRPr lang="ru-RU" sz="1800" dirty="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трафика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задержка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одно соединение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Минусы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BD9296-3149-9D43-A28D-3873CC7D5CD0}"/>
              </a:ext>
            </a:extLst>
          </p:cNvPr>
          <p:cNvSpPr txBox="1"/>
          <p:nvPr/>
        </p:nvSpPr>
        <p:spPr>
          <a:xfrm>
            <a:off x="181525" y="1322364"/>
            <a:ext cx="7133674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ресурсоёмкость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нет кэширования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обрывы соединения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отдельное приложение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78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STUN server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0E0FD2-97DA-B14A-A68C-53754BE1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5" y="1098801"/>
            <a:ext cx="4508500" cy="104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9D649-9971-014C-A28D-BFD9EAF4981A}"/>
              </a:ext>
            </a:extLst>
          </p:cNvPr>
          <p:cNvSpPr txBox="1"/>
          <p:nvPr/>
        </p:nvSpPr>
        <p:spPr>
          <a:xfrm>
            <a:off x="181525" y="2244152"/>
            <a:ext cx="855882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Сервер </a:t>
            </a:r>
            <a:r>
              <a:rPr lang="en-US" dirty="0"/>
              <a:t>STUN (Simple Traversal of User Datagram Protocol [UDP-</a:t>
            </a:r>
            <a:r>
              <a:rPr lang="ru-RU" dirty="0"/>
              <a:t>протокол пользовательских </a:t>
            </a:r>
            <a:r>
              <a:rPr lang="ru-RU" dirty="0" err="1"/>
              <a:t>датаграмм</a:t>
            </a:r>
            <a:r>
              <a:rPr lang="ru-RU" dirty="0"/>
              <a:t>] через сервер </a:t>
            </a:r>
            <a:r>
              <a:rPr lang="en-US" dirty="0"/>
              <a:t>NAT [</a:t>
            </a:r>
            <a:r>
              <a:rPr lang="ru-RU" dirty="0"/>
              <a:t>транслятор сетевых адресов]) позволяет клиентам </a:t>
            </a:r>
            <a:r>
              <a:rPr lang="en-US" dirty="0"/>
              <a:t>NAT (</a:t>
            </a:r>
            <a:r>
              <a:rPr lang="ru-RU" dirty="0"/>
              <a:t>т.</a:t>
            </a:r>
            <a:r>
              <a:rPr lang="en-US" dirty="0"/>
              <a:t>e. </a:t>
            </a:r>
            <a:r>
              <a:rPr lang="ru-RU" dirty="0"/>
              <a:t>компьютерам за сетевым экраном) устанавливать сеансы связи с провайдером </a:t>
            </a:r>
            <a:r>
              <a:rPr lang="en-US" dirty="0"/>
              <a:t>VOIP, </a:t>
            </a:r>
            <a:r>
              <a:rPr lang="ru-RU" dirty="0"/>
              <a:t>находящимся за пределами локальной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217038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8303448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My first chat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5D8921-7046-D643-AE65-E5F39257D88B}"/>
              </a:ext>
            </a:extLst>
          </p:cNvPr>
          <p:cNvSpPr txBox="1"/>
          <p:nvPr/>
        </p:nvSpPr>
        <p:spPr>
          <a:xfrm>
            <a:off x="181525" y="1322364"/>
            <a:ext cx="7133674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Качаем проект из папки </a:t>
            </a:r>
            <a:r>
              <a:rPr lang="en-US" sz="2400" dirty="0"/>
              <a:t>source</a:t>
            </a:r>
            <a:endParaRPr lang="ru-RU" sz="2400" dirty="0"/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7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XSS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atack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957C28-99F0-D242-A8B5-81AA43DC4A38}"/>
              </a:ext>
            </a:extLst>
          </p:cNvPr>
          <p:cNvSpPr txBox="1"/>
          <p:nvPr/>
        </p:nvSpPr>
        <p:spPr>
          <a:xfrm>
            <a:off x="181526" y="1384852"/>
            <a:ext cx="803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b="1" dirty="0"/>
              <a:t>XSS</a:t>
            </a:r>
            <a:r>
              <a:rPr lang="en-US" sz="1800" dirty="0"/>
              <a:t> (</a:t>
            </a:r>
            <a:r>
              <a:rPr lang="ru-RU" sz="1800" dirty="0"/>
              <a:t>англ. </a:t>
            </a:r>
            <a:r>
              <a:rPr lang="en-US" sz="1800" i="1" dirty="0"/>
              <a:t>Cross-Site Scripting</a:t>
            </a:r>
            <a:r>
              <a:rPr lang="en-US" sz="1800" dirty="0"/>
              <a:t> — «</a:t>
            </a:r>
            <a:r>
              <a:rPr lang="ru-RU" sz="1800" dirty="0"/>
              <a:t>межсайтовый скриптинг») — тип атаки на веб-системы, заключающийся во внедрении в выдаваемую веб-системой страницу вредоносного кода (который будет выполнен на компьютере пользователя при открытии им этой страницы) и взаимодействии этого кода с веб-сервером злоумышленника. Является разновидностью атаки «Внедрение</a:t>
            </a:r>
            <a:r>
              <a:rPr lang="en-US" sz="1800" dirty="0"/>
              <a:t> </a:t>
            </a:r>
            <a:r>
              <a:rPr lang="ru-RU" sz="1800" dirty="0"/>
              <a:t>кода».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946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выигрывает, а в чем проигрывает протоколу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обезопасить себя от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XSS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атак?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сервер?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работу с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что такое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Написать текстовый чат с использованием технологии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Провести </a:t>
            </a: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атаку на чат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Уровни стека </a:t>
            </a:r>
            <a:r>
              <a:rPr lang="en-US" dirty="0">
                <a:solidFill>
                  <a:schemeClr val="tx1"/>
                </a:solidFill>
              </a:rPr>
              <a:t>TCP/IP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Прикладной слой </a:t>
            </a:r>
            <a:r>
              <a:rPr lang="en-US" dirty="0">
                <a:solidFill>
                  <a:schemeClr val="tx1"/>
                </a:solidFill>
              </a:rPr>
              <a:t>(Application layer)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Pooling, long pooling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vs HTTP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STUN server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Пишем клиент для чата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атака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Уровни стека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TCP/IP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Прикладной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HTTP, RTSP, FTP, DNS 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Транспортный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TCP, UDP, SCTP, DCCP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Сетевой</a:t>
            </a:r>
            <a:r>
              <a:rPr lang="ru-RU" sz="1800" b="1" dirty="0"/>
              <a:t> 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Для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TCP/IP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это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(ipv4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или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ipv6)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Уровень сетевого доступа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Ethernet, IEEE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3" tooltip="IEEE 802.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802.11 WLAN, SLIP, Token Ring, ATM 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MPLS,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физическая среда и принципы кодирования информации</a:t>
            </a: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96" name="Google Shape;96;p1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Прикладной слой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(Application layer)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63674C-FF37-6B4C-9175-4BA700D55E22}"/>
              </a:ext>
            </a:extLst>
          </p:cNvPr>
          <p:cNvSpPr txBox="1"/>
          <p:nvPr/>
        </p:nvSpPr>
        <p:spPr>
          <a:xfrm>
            <a:off x="181525" y="1370889"/>
            <a:ext cx="6076511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80 или 8080,</a:t>
            </a:r>
          </a:p>
          <a:p>
            <a:pPr>
              <a:lnSpc>
                <a:spcPct val="150000"/>
              </a:lnSpc>
            </a:pPr>
            <a:r>
              <a:rPr lang="en-US" dirty="0"/>
              <a:t>HTTPS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</a:t>
            </a:r>
            <a:r>
              <a:rPr lang="en-US" dirty="0"/>
              <a:t>443</a:t>
            </a:r>
            <a:r>
              <a:rPr lang="ru-RU" dirty="0"/>
              <a:t>,</a:t>
            </a:r>
          </a:p>
          <a:p>
            <a:pPr>
              <a:lnSpc>
                <a:spcPct val="150000"/>
              </a:lnSpc>
            </a:pPr>
            <a:r>
              <a:rPr lang="en-US" dirty="0"/>
              <a:t>FTP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20 (для передачи данных) и 21 (для управляющих команд),</a:t>
            </a:r>
          </a:p>
          <a:p>
            <a:pPr>
              <a:lnSpc>
                <a:spcPct val="150000"/>
              </a:lnSpc>
            </a:pPr>
            <a:r>
              <a:rPr lang="en-US" dirty="0"/>
              <a:t>SSH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22,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5A275F-6AD0-4841-8993-30A9E190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36" y="1319150"/>
            <a:ext cx="2845972" cy="2124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19357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Pooling – </a:t>
            </a:r>
            <a:r>
              <a:rPr lang="ru-RU" dirty="0"/>
              <a:t>это периодический запрос на сервер на наличие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2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Long 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37088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Long pooling – </a:t>
            </a:r>
            <a:r>
              <a:rPr lang="ru-RU" dirty="0"/>
              <a:t>это не частое периодическое опрашивание сервера на наличие ответа</a:t>
            </a:r>
            <a:r>
              <a:rPr lang="en-US" dirty="0"/>
              <a:t>, </a:t>
            </a:r>
            <a:r>
              <a:rPr lang="ru-RU" dirty="0"/>
              <a:t>сервер не отвечает пока не сможет дать ответ. 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</a:p>
          <a:p>
            <a:pPr>
              <a:lnSpc>
                <a:spcPct val="150000"/>
              </a:lnSpc>
            </a:pP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 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89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181526" y="1384852"/>
            <a:ext cx="8031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dirty="0"/>
              <a:t>WebSocket</a:t>
            </a:r>
            <a:r>
              <a:rPr lang="en-US" sz="2000" dirty="0"/>
              <a:t> — </a:t>
            </a:r>
            <a:r>
              <a:rPr lang="ru-RU" sz="2000" dirty="0"/>
              <a:t>протокол связи поверх </a:t>
            </a:r>
            <a:r>
              <a:rPr lang="en-US" sz="2000" dirty="0"/>
              <a:t>TCP-</a:t>
            </a:r>
            <a:r>
              <a:rPr lang="ru-RU" sz="2000" dirty="0"/>
              <a:t>соединения, предназначенный для обмена сообщениями между браузером и веб-сервером в режиме реального времени.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vs HTTP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базовое сравнение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58D6EE-A95C-0745-AA7F-0C52328D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56" y="835314"/>
            <a:ext cx="2398780" cy="40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8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8077</TotalTime>
  <Words>251</Words>
  <Application>Microsoft Macintosh PowerPoint</Application>
  <PresentationFormat>Экран (16:9)</PresentationFormat>
  <Paragraphs>68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80</cp:revision>
  <dcterms:modified xsi:type="dcterms:W3CDTF">2019-05-04T07:25:39Z</dcterms:modified>
</cp:coreProperties>
</file>