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91" r:id="rId8"/>
    <p:sldId id="259" r:id="rId9"/>
    <p:sldId id="293" r:id="rId10"/>
    <p:sldId id="268" r:id="rId11"/>
    <p:sldId id="292" r:id="rId12"/>
    <p:sldId id="290" r:id="rId13"/>
    <p:sldId id="276" r:id="rId14"/>
    <p:sldId id="289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6"/>
  </p:normalViewPr>
  <p:slideViewPr>
    <p:cSldViewPr snapToGrid="0">
      <p:cViewPr varScale="1">
        <p:scale>
          <a:sx n="182" d="100"/>
          <a:sy n="182" d="100"/>
        </p:scale>
        <p:origin x="3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WebSocket. Chat. XSS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DD629B-D2E9-284C-A104-A20E6736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00" y="121235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181525" y="1322364"/>
            <a:ext cx="7133674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en-US" sz="1800" dirty="0"/>
              <a:t>full duplex</a:t>
            </a:r>
            <a:endParaRPr lang="ru-RU" sz="1800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трафика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задержка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одно соединение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Минусы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ресурсоёмкость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нет кэширования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обрывы соединения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отдельное приложение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работу с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Написать текстовый чат с использованием технологии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Провести </a:t>
            </a: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атаку на чат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Уровни стека </a:t>
            </a:r>
            <a:r>
              <a:rPr lang="en-US" dirty="0">
                <a:solidFill>
                  <a:schemeClr val="tx1"/>
                </a:solidFill>
              </a:rPr>
              <a:t>TCP/IP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Прикладной слой </a:t>
            </a:r>
            <a:r>
              <a:rPr lang="en-US" dirty="0">
                <a:solidFill>
                  <a:schemeClr val="tx1"/>
                </a:solidFill>
              </a:rPr>
              <a:t>(Application layer)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Pooling, long pooling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vs HTTP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STUN server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Пишем клиент для чата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Уровни стека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TCP/IP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Прикладной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HTTP, RTSP, FTP, DNS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Транспортный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TCP, UDP, SCTP, DCCP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Сетевой</a:t>
            </a:r>
            <a:r>
              <a:rPr lang="ru-RU" sz="1800" b="1" dirty="0"/>
              <a:t> 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Для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TCP/IP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(ipv4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или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ipv6)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Уровень сетевого доступа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Ethernet, IEEE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3" tooltip="IEEE 802.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802.11 WLAN, SLIP, Token Ring, ATM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MPLS,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физическая среда и принципы кодирования информации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Прикладной слой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(Application layer)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70889"/>
            <a:ext cx="607651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80 или 8080,</a:t>
            </a:r>
          </a:p>
          <a:p>
            <a:pPr>
              <a:lnSpc>
                <a:spcPct val="150000"/>
              </a:lnSpc>
            </a:pPr>
            <a:r>
              <a:rPr lang="en-US" dirty="0"/>
              <a:t>HTTPS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</a:t>
            </a:r>
            <a:r>
              <a:rPr lang="en-US" dirty="0"/>
              <a:t>443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FTP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20 (для передачи данных) и 21 (для управляющих команд),</a:t>
            </a:r>
          </a:p>
          <a:p>
            <a:pPr>
              <a:lnSpc>
                <a:spcPct val="150000"/>
              </a:lnSpc>
            </a:pPr>
            <a:r>
              <a:rPr lang="en-US" dirty="0"/>
              <a:t>SSH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22,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A275F-6AD0-4841-8993-30A9E19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1319150"/>
            <a:ext cx="2845972" cy="21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19357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Pooling – </a:t>
            </a:r>
            <a:r>
              <a:rPr lang="ru-RU" dirty="0"/>
              <a:t>это периодический запрос на сервер на наличие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 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37088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Long pooling – </a:t>
            </a:r>
            <a:r>
              <a:rPr lang="ru-RU" dirty="0"/>
              <a:t>это не частое периодическое опрашивание сервера на наличие ответа</a:t>
            </a:r>
            <a:r>
              <a:rPr lang="en-US" dirty="0"/>
              <a:t>, </a:t>
            </a:r>
            <a:r>
              <a:rPr lang="ru-RU" dirty="0"/>
              <a:t>сервер не отвечает пока не сможет дать ответ. 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</a:p>
          <a:p>
            <a:pPr>
              <a:lnSpc>
                <a:spcPct val="150000"/>
              </a:lnSpc>
            </a:pP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803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/>
              <a:t>WebSocket</a:t>
            </a:r>
            <a:r>
              <a:rPr lang="en-US" sz="2000" dirty="0"/>
              <a:t> — </a:t>
            </a:r>
            <a:r>
              <a:rPr lang="ru-RU" sz="2000" dirty="0"/>
              <a:t>протокол связи поверх </a:t>
            </a:r>
            <a:r>
              <a:rPr lang="en-US" sz="2000" dirty="0"/>
              <a:t>TCP-</a:t>
            </a:r>
            <a:r>
              <a:rPr lang="ru-RU" sz="2000" dirty="0"/>
              <a:t>соединения, предназначенный для обмена сообщениями между браузером и веб-сервером в режиме реального времени.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vs HTTP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базовое сравнение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8D6EE-A95C-0745-AA7F-0C52328D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56" y="835314"/>
            <a:ext cx="2398780" cy="4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8084</TotalTime>
  <Words>251</Words>
  <Application>Microsoft Macintosh PowerPoint</Application>
  <PresentationFormat>Экран (16:9)</PresentationFormat>
  <Paragraphs>68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80</cp:revision>
  <dcterms:modified xsi:type="dcterms:W3CDTF">2019-05-15T08:28:13Z</dcterms:modified>
</cp:coreProperties>
</file>