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0"/>
  </p:notesMasterIdLst>
  <p:sldIdLst>
    <p:sldId id="256" r:id="rId3"/>
    <p:sldId id="257" r:id="rId4"/>
    <p:sldId id="276" r:id="rId5"/>
    <p:sldId id="277" r:id="rId6"/>
    <p:sldId id="271" r:id="rId7"/>
    <p:sldId id="275" r:id="rId8"/>
    <p:sldId id="268" r:id="rId9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22" autoAdjust="0"/>
  </p:normalViewPr>
  <p:slideViewPr>
    <p:cSldViewPr snapToGrid="0">
      <p:cViewPr varScale="1">
        <p:scale>
          <a:sx n="104" d="100"/>
          <a:sy n="104" d="100"/>
        </p:scale>
        <p:origin x="13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08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6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sz="24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управлять состоянием приложения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применять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Добавить интерактивность в приложение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объект, описывающий состояние компонента.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приводит к перезапуску функции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render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 перерисовке компонента на основе нового состояния.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F58E7F-186A-40F7-B102-1FF988FC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9" t="35660" r="13888" b="44257"/>
          <a:stretch/>
        </p:blipFill>
        <p:spPr>
          <a:xfrm>
            <a:off x="942109" y="2785432"/>
            <a:ext cx="6945746" cy="12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происходит через метод </a:t>
            </a:r>
            <a:r>
              <a:rPr lang="en-US" sz="1800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setState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получаемый из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от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Component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или </a:t>
            </a:r>
            <a:r>
              <a:rPr lang="en-US" sz="1800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PureComponent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57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Компоненты в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945" y="777921"/>
            <a:ext cx="809952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props 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передаются сверху вниз по дереву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270934" y="1612594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Дуга 19">
            <a:extLst>
              <a:ext uri="{FF2B5EF4-FFF2-40B4-BE49-F238E27FC236}">
                <a16:creationId xmlns:a16="http://schemas.microsoft.com/office/drawing/2014/main" id="{B08F2F0B-DDB6-46AE-8282-BDFC346C0672}"/>
              </a:ext>
            </a:extLst>
          </p:cNvPr>
          <p:cNvSpPr/>
          <p:nvPr/>
        </p:nvSpPr>
        <p:spPr>
          <a:xfrm flipH="1">
            <a:off x="2997391" y="2197647"/>
            <a:ext cx="1000447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4D5E5D2D-6173-4F1F-8D87-A650813900AF}"/>
              </a:ext>
            </a:extLst>
          </p:cNvPr>
          <p:cNvSpPr/>
          <p:nvPr/>
        </p:nvSpPr>
        <p:spPr>
          <a:xfrm>
            <a:off x="4218864" y="2197647"/>
            <a:ext cx="1083735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8B534ADB-A93B-4410-B844-7C167D1291B8}"/>
              </a:ext>
            </a:extLst>
          </p:cNvPr>
          <p:cNvSpPr/>
          <p:nvPr/>
        </p:nvSpPr>
        <p:spPr>
          <a:xfrm flipH="1">
            <a:off x="1479552" y="3103662"/>
            <a:ext cx="1862222" cy="1151624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6A93AD94-9F67-4457-BFF8-7364B25CB61C}"/>
              </a:ext>
            </a:extLst>
          </p:cNvPr>
          <p:cNvSpPr/>
          <p:nvPr/>
        </p:nvSpPr>
        <p:spPr>
          <a:xfrm flipH="1">
            <a:off x="2537753" y="3535780"/>
            <a:ext cx="634868" cy="569929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7A2B51A6-1B26-42BE-8DD4-3534A9099FEF}"/>
              </a:ext>
            </a:extLst>
          </p:cNvPr>
          <p:cNvSpPr/>
          <p:nvPr/>
        </p:nvSpPr>
        <p:spPr>
          <a:xfrm>
            <a:off x="3522763" y="3414426"/>
            <a:ext cx="856333" cy="717341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&lt;header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="header“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8999" y="1154037"/>
            <a:ext cx="688767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r>
              <a:rPr lang="ru-RU" dirty="0">
                <a:solidFill>
                  <a:srgbClr val="FFFFFF"/>
                </a:solidFill>
              </a:rPr>
              <a:t> написанный с помощью </a:t>
            </a:r>
            <a:r>
              <a:rPr lang="en-US" dirty="0">
                <a:solidFill>
                  <a:srgbClr val="FFFFFF"/>
                </a:solidFill>
              </a:rPr>
              <a:t>JSX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6773376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r>
              <a:rPr lang="en-US" dirty="0">
                <a:solidFill>
                  <a:srgbClr val="FFFFFF"/>
                </a:solidFill>
              </a:rPr>
              <a:t> (JSX)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&lt;header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&lt;main&gt;</a:t>
            </a:r>
            <a:r>
              <a:rPr lang="en-US" dirty="0">
                <a:solidFill>
                  <a:schemeClr val="bg1"/>
                </a:solidFill>
              </a:rPr>
              <a:t>some content</a:t>
            </a:r>
            <a:r>
              <a:rPr lang="en-US" dirty="0">
                <a:solidFill>
                  <a:srgbClr val="00B0F0"/>
                </a:solidFill>
              </a:rPr>
              <a:t>&lt;/main&gt;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&lt;aside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="aside"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aside menu</a:t>
            </a:r>
            <a:r>
              <a:rPr lang="en-US" dirty="0">
                <a:solidFill>
                  <a:srgbClr val="00B0F0"/>
                </a:solidFill>
              </a:rPr>
              <a:t>&lt;/aside&gt;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&lt;footer&gt;</a:t>
            </a:r>
            <a:r>
              <a:rPr lang="en-US" dirty="0">
                <a:solidFill>
                  <a:schemeClr val="bg1"/>
                </a:solidFill>
              </a:rPr>
              <a:t>Footer of the page</a:t>
            </a:r>
            <a:r>
              <a:rPr lang="en-US" dirty="0">
                <a:solidFill>
                  <a:srgbClr val="00B0F0"/>
                </a:solidFill>
              </a:rPr>
              <a:t>&lt;/footer&gt;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8311</TotalTime>
  <Words>179</Words>
  <Application>Microsoft Office PowerPoint</Application>
  <PresentationFormat>Экран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Примаков</cp:lastModifiedBy>
  <cp:revision>45</cp:revision>
  <dcterms:modified xsi:type="dcterms:W3CDTF">2019-05-26T17:08:59Z</dcterms:modified>
</cp:coreProperties>
</file>