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3"/>
  </p:notesMasterIdLst>
  <p:sldIdLst>
    <p:sldId id="256" r:id="rId3"/>
    <p:sldId id="257" r:id="rId4"/>
    <p:sldId id="278" r:id="rId5"/>
    <p:sldId id="279" r:id="rId6"/>
    <p:sldId id="276" r:id="rId7"/>
    <p:sldId id="280" r:id="rId8"/>
    <p:sldId id="277" r:id="rId9"/>
    <p:sldId id="271" r:id="rId10"/>
    <p:sldId id="275" r:id="rId11"/>
    <p:sldId id="268" r:id="rId1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6"/>
    <p:restoredTop sz="94224" autoAdjust="0"/>
  </p:normalViewPr>
  <p:slideViewPr>
    <p:cSldViewPr snapToGrid="0">
      <p:cViewPr varScale="1">
        <p:scale>
          <a:sx n="192" d="100"/>
          <a:sy n="192" d="100"/>
        </p:scale>
        <p:origin x="18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8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29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05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6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Структура,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state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применять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Добавить интерактивность в приложение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лекции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Структура проекта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24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58E7F-186A-40F7-B102-1FF988FC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9" t="35660" r="13888" b="44257"/>
          <a:stretch/>
        </p:blipFill>
        <p:spPr>
          <a:xfrm>
            <a:off x="942109" y="2785432"/>
            <a:ext cx="6945746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8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142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происходит через метод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setState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получаемый из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при наследовании от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Component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или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PureComponent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1EB37-D0ED-994D-BFA3-1A88794AB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0" t="41998" r="3189"/>
          <a:stretch/>
        </p:blipFill>
        <p:spPr>
          <a:xfrm>
            <a:off x="294607" y="2112420"/>
            <a:ext cx="8448262" cy="955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9FA29-79A8-A949-9ABC-FFE87456F569}"/>
              </a:ext>
            </a:extLst>
          </p:cNvPr>
          <p:cNvSpPr txBox="1"/>
          <p:nvPr/>
        </p:nvSpPr>
        <p:spPr>
          <a:xfrm>
            <a:off x="404192" y="3067719"/>
            <a:ext cx="7136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аргумент – должен быть либо объектом полностью или частично повторяющем перечень ключей объекта состояния либо функцией, принимающей </a:t>
            </a:r>
            <a:r>
              <a:rPr lang="en-US" dirty="0"/>
              <a:t>state </a:t>
            </a:r>
            <a:r>
              <a:rPr lang="ru-RU" dirty="0"/>
              <a:t> и </a:t>
            </a:r>
            <a:r>
              <a:rPr lang="en-US" dirty="0"/>
              <a:t>props (</a:t>
            </a:r>
            <a:r>
              <a:rPr lang="ru-RU" dirty="0"/>
              <a:t>актуальные на момент вызова</a:t>
            </a:r>
            <a:r>
              <a:rPr lang="en-US" dirty="0"/>
              <a:t>) </a:t>
            </a:r>
            <a:r>
              <a:rPr lang="ru-RU" dirty="0"/>
              <a:t>либо </a:t>
            </a:r>
            <a:r>
              <a:rPr lang="en-US" dirty="0"/>
              <a:t>null.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ru-RU" dirty="0"/>
              <a:t>аргумент – функция обратного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29695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945" y="777921"/>
            <a:ext cx="809952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props 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передаются сверху вниз по дереву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270934" y="1612594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B08F2F0B-DDB6-46AE-8282-BDFC346C0672}"/>
              </a:ext>
            </a:extLst>
          </p:cNvPr>
          <p:cNvSpPr/>
          <p:nvPr/>
        </p:nvSpPr>
        <p:spPr>
          <a:xfrm flipH="1">
            <a:off x="2997391" y="2197647"/>
            <a:ext cx="1000447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4D5E5D2D-6173-4F1F-8D87-A650813900AF}"/>
              </a:ext>
            </a:extLst>
          </p:cNvPr>
          <p:cNvSpPr/>
          <p:nvPr/>
        </p:nvSpPr>
        <p:spPr>
          <a:xfrm>
            <a:off x="4218864" y="2197647"/>
            <a:ext cx="1083735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B534ADB-A93B-4410-B844-7C167D1291B8}"/>
              </a:ext>
            </a:extLst>
          </p:cNvPr>
          <p:cNvSpPr/>
          <p:nvPr/>
        </p:nvSpPr>
        <p:spPr>
          <a:xfrm flipH="1">
            <a:off x="1479552" y="3103662"/>
            <a:ext cx="1862222" cy="1151624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6A93AD94-9F67-4457-BFF8-7364B25CB61C}"/>
              </a:ext>
            </a:extLst>
          </p:cNvPr>
          <p:cNvSpPr/>
          <p:nvPr/>
        </p:nvSpPr>
        <p:spPr>
          <a:xfrm flipH="1">
            <a:off x="2537753" y="3535780"/>
            <a:ext cx="634868" cy="569929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7A2B51A6-1B26-42BE-8DD4-3534A9099FEF}"/>
              </a:ext>
            </a:extLst>
          </p:cNvPr>
          <p:cNvSpPr/>
          <p:nvPr/>
        </p:nvSpPr>
        <p:spPr>
          <a:xfrm>
            <a:off x="3522763" y="3414426"/>
            <a:ext cx="856333" cy="717341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написанный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10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10953</TotalTime>
  <Words>259</Words>
  <Application>Microsoft Macintosh PowerPoint</Application>
  <PresentationFormat>Экран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53</cp:revision>
  <dcterms:modified xsi:type="dcterms:W3CDTF">2019-06-16T11:30:04Z</dcterms:modified>
</cp:coreProperties>
</file>