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3" r:id="rId3"/>
    <p:sldId id="282" r:id="rId4"/>
    <p:sldId id="258" r:id="rId5"/>
    <p:sldId id="294" r:id="rId6"/>
    <p:sldId id="295" r:id="rId7"/>
    <p:sldId id="296" r:id="rId8"/>
    <p:sldId id="298" r:id="rId9"/>
    <p:sldId id="299" r:id="rId10"/>
    <p:sldId id="300" r:id="rId11"/>
    <p:sldId id="283" r:id="rId12"/>
    <p:sldId id="277" r:id="rId1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1"/>
    <p:restoredTop sz="94651"/>
  </p:normalViewPr>
  <p:slideViewPr>
    <p:cSldViewPr snapToGrid="0">
      <p:cViewPr varScale="1">
        <p:scale>
          <a:sx n="197" d="100"/>
          <a:sy n="197" d="100"/>
        </p:scale>
        <p:origin x="3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47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45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7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24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9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17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andstory.in/" TargetMode="External"/><Relationship Id="rId5" Type="http://schemas.openxmlformats.org/officeDocument/2006/relationships/hyperlink" Target="https://www.infinijith.com/" TargetMode="External"/><Relationship Id="rId4" Type="http://schemas.openxmlformats.org/officeDocument/2006/relationships/hyperlink" Target="https://developer.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Идеология </a:t>
            </a: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SPA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A2768-B09B-0945-BBCE-99C55FBA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58" y="2746983"/>
            <a:ext cx="61595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Best practice spa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9D0226D0-B064-F74A-BC60-96F49722FCA4}"/>
              </a:ext>
            </a:extLst>
          </p:cNvPr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>
                <a:hlinkClick r:id="rId3"/>
              </a:rPr>
              <a:t>https://angular.io/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>
                <a:hlinkClick r:id="rId4"/>
              </a:rPr>
              <a:t>https://developer.db.com/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>
                <a:hlinkClick r:id="rId5"/>
              </a:rPr>
              <a:t>https://www.infinijith.com/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>
                <a:hlinkClick r:id="rId6"/>
              </a:rPr>
              <a:t>https://brandstory.in/</a:t>
            </a:r>
            <a:endParaRPr lang="en-US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7636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Преимущество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Понимать в чем разница между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MPA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>
                <a:solidFill>
                  <a:schemeClr val="tx1"/>
                </a:solidFill>
              </a:rPr>
              <a:t>MPA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>
                <a:solidFill>
                  <a:schemeClr val="tx1"/>
                </a:solidFill>
              </a:rPr>
              <a:t>SPA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Преимущество </a:t>
            </a:r>
            <a:r>
              <a:rPr lang="en-US" dirty="0">
                <a:solidFill>
                  <a:schemeClr val="tx1"/>
                </a:solidFill>
              </a:rPr>
              <a:t>SPA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Недостатки </a:t>
            </a:r>
            <a:r>
              <a:rPr lang="en-US" dirty="0">
                <a:solidFill>
                  <a:schemeClr val="tx1"/>
                </a:solidFill>
              </a:rPr>
              <a:t>SPA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Поисковые роботы и </a:t>
            </a:r>
            <a:r>
              <a:rPr lang="en-US" dirty="0">
                <a:solidFill>
                  <a:schemeClr val="tx1"/>
                </a:solidFill>
              </a:rPr>
              <a:t>SPA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такое многостраничный сайт</a:t>
            </a:r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такое одностраничный сайт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Преимущества одностраничного сайта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Недостатки одностраничного сайта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Решение проблем с поисковыми роботами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Оптимизация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Best practice spa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Что такое многостраничный сайт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?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Многостраничный сайт –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 когда много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html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страниц, как со статичным контентом так и с динамическим контентом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Распространение очень большое, интернет магазины, все что сидит на </a:t>
            </a:r>
            <a:r>
              <a:rPr lang="ru-RU" sz="18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попсовых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cms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Что такое одностраничный сайт?</a:t>
              </a:r>
            </a:p>
          </p:txBody>
        </p:sp>
      </p:grpSp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DC452EF0-42FD-5246-9D3B-BAD7843EB85B}"/>
              </a:ext>
            </a:extLst>
          </p:cNvPr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Одностраничный сайт –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 когда одна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html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страница, как со статичным контентом так и с динамическим контентом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В нашем курсе рассматриваем динамический контент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За динамику отвечает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react</a:t>
            </a: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07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Преимущества одностраничного сайта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Стоимость ниже, чем у многостраничного сайта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Сроки изготовления — меньше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dirty="0"/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Хорошая прокачка навыков программирования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Тщательно думайте перед тем как взяться за многостраничный сайт, возможно </a:t>
            </a:r>
            <a:r>
              <a:rPr lang="ru-RU" sz="1600" dirty="0" err="1">
                <a:solidFill>
                  <a:srgbClr val="FF0000"/>
                </a:solidFill>
                <a:latin typeface="Tahoma"/>
                <a:ea typeface="Tahoma"/>
                <a:cs typeface="Tahoma"/>
              </a:rPr>
              <a:t>стэк</a:t>
            </a:r>
            <a:r>
              <a:rPr lang="ru-RU" sz="1600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 этого сайта нанесет вам проф. деградацию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24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Недостатки одностраничного сайта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Настройка </a:t>
            </a:r>
            <a:r>
              <a:rPr lang="en-US" sz="16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seo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нетривиальная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Первая загрузка медленная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Чем больше браузеров надо поддерживать, тем больше размер страницы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Поисковые роботы не любят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spa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76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Решение проблем с поисковыми роботами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B7E72E92-415B-824E-A01D-07F0BC073C6D}"/>
              </a:ext>
            </a:extLst>
          </p:cNvPr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Server side rendering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Prerender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Как видно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Google </a:t>
            </a: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умеет </a:t>
            </a:r>
            <a:endParaRPr lang="en-US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работать с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spa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E87C21-27EB-B843-987A-5A9174C6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67" y="1377150"/>
            <a:ext cx="6508533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Оптимизация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9D0226D0-B064-F74A-BC60-96F49722FCA4}"/>
              </a:ext>
            </a:extLst>
          </p:cNvPr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Кэширование 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Разбиение на куски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Gzip</a:t>
            </a:r>
            <a:endParaRPr lang="en-US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600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Обфускация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69814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9503</TotalTime>
  <Words>236</Words>
  <Application>Microsoft Macintosh PowerPoint</Application>
  <PresentationFormat>Экран (16:9)</PresentationFormat>
  <Paragraphs>75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99</cp:revision>
  <dcterms:modified xsi:type="dcterms:W3CDTF">2019-06-13T19:15:25Z</dcterms:modified>
</cp:coreProperties>
</file>