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3" r:id="rId3"/>
    <p:sldId id="282" r:id="rId4"/>
    <p:sldId id="293" r:id="rId5"/>
    <p:sldId id="25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83" r:id="rId20"/>
    <p:sldId id="277" r:id="rId2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5"/>
    <p:restoredTop sz="94673"/>
  </p:normalViewPr>
  <p:slideViewPr>
    <p:cSldViewPr snapToGrid="0">
      <p:cViewPr varScale="1">
        <p:scale>
          <a:sx n="196" d="100"/>
          <a:sy n="196" d="100"/>
        </p:scale>
        <p:origin x="1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7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28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97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54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5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9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6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2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7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error-boundaries.html#component-stack-trac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wojtekmaj.pl/react-lifecycle-methods-diagr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564170"/>
            <a:ext cx="4696200" cy="5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Методы жизненного цикла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B86A6A-E073-B14B-A86F-6B56B5E8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1" y="2404218"/>
            <a:ext cx="1524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UNSAFE_componentWillMount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 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1525" y="1675666"/>
            <a:ext cx="6309452" cy="246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UNSAFE_componentWillMount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непосредственно перед монтированием. Он вызывается перед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синхронный вызов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 этом методе не вызовет дополнительный рендер.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устарел, исчезнет в 17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6552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Обновление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shouldComponentUpdate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 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78378" y="1660187"/>
            <a:ext cx="8994286" cy="316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shouldComponentUpdate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указать необходимость следующего рендера на основе изменений состояния и пропсов.</a:t>
            </a:r>
          </a:p>
          <a:p>
            <a:pPr>
              <a:lnSpc>
                <a:spcPct val="150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метод нужен только для повышения производительности.</a:t>
            </a:r>
          </a:p>
          <a:p>
            <a:pPr>
              <a:lnSpc>
                <a:spcPct val="150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shouldComponentUpdate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то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UNSAFE_componentWillUpdate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componentDidUpdate()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 будут вызваны.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FFFA25-F147-0F49-BD31-1E4F3B1D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3" y="845147"/>
            <a:ext cx="5003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4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7892432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Обновление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getSnapshotBeforeUpdate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52251" y="1508759"/>
            <a:ext cx="4643394" cy="345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getSnapshotBeforeUpdate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прямо перед этапом «фиксирования»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 позволяет вашему компоненту брать некоторую информацию из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её возможным изменением. Любое значение, возвращаемое этим методом жизненного цикла, будет передано как параметр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componentDidUpdate()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применяется редко, но может быть полезно в таких интерфейсах, как цепочка сообщений в чатах, в которых позиция прокрутки обрабатывается особым образом.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снимка (или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должно быть возвращено.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2BE93B-2636-DD46-94EB-EF4538B0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" y="953209"/>
            <a:ext cx="4643394" cy="3888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FEC6C6-48F3-D24C-AA59-8EC2F7EE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19" y="953209"/>
            <a:ext cx="4199552" cy="40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Обновление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componentDidUpdate()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97971" y="1277566"/>
            <a:ext cx="4078438" cy="7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componentDidUpdate()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сразу после обновления. Не вызывается при первом рендере.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FC6243-7F5A-C84A-8E5B-F02A3049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884676"/>
            <a:ext cx="3749254" cy="2903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26AB85-CD55-5541-A1D0-5C83163F1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684" y="884676"/>
            <a:ext cx="4788981" cy="1296580"/>
          </a:xfrm>
          <a:prstGeom prst="rect">
            <a:avLst/>
          </a:prstGeom>
        </p:spPr>
      </p:pic>
      <p:sp>
        <p:nvSpPr>
          <p:cNvPr id="10" name="Google Shape;79;p15">
            <a:extLst>
              <a:ext uri="{FF2B5EF4-FFF2-40B4-BE49-F238E27FC236}">
                <a16:creationId xmlns:a16="http://schemas.microsoft.com/office/drawing/2014/main" id="{C0A37231-80A8-4940-A5D5-08080D47A535}"/>
              </a:ext>
            </a:extLst>
          </p:cNvPr>
          <p:cNvSpPr txBox="1"/>
          <p:nvPr/>
        </p:nvSpPr>
        <p:spPr>
          <a:xfrm>
            <a:off x="97971" y="2283772"/>
            <a:ext cx="8964694" cy="101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позволяет работать с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обновлении компонента. Также он подходит для выполнения таких сетевых запросов, которые выполняются на основании результата сравнения текущих пропсов с предыдущими. Если пропсы не изменились, новый запрос может и не требоваться.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198045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49" y="285825"/>
              <a:ext cx="7555207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Обновление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UNSAFE_componentWillUpdate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23911" y="1635488"/>
            <a:ext cx="6588173" cy="160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UNSAFE_componentWillUpdate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непосредственно перед рендером при получении новых пропсов или состояния. В этом методе можно выполнить некоторую подготовку перед обновлением. Этот метод не вызывается при первом рендере.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EA589-6E64-F84E-A2AB-954E8601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4" y="996886"/>
            <a:ext cx="5397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49" y="285825"/>
              <a:ext cx="7555207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Обновление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UNSAFE_componentWillReceiveProps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23911" y="1635487"/>
            <a:ext cx="7833315" cy="184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UNSAFE_componentWillReceiveProps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до того, как смонтированный компонент получит новые пропсы. Чтобы обновить состояние в ответ на изменение пропсов, можно сравнить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this.props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nextProps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обновить состояние в этом методе с помощью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this.setState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801D2A-4D50-3545-B41B-74C2EAAC6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4" y="1070287"/>
            <a:ext cx="5016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24037" y="285825"/>
              <a:ext cx="878014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Размонтирование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componentWillUnmount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23911" y="1070043"/>
            <a:ext cx="8715289" cy="155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componentWillUnmount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непосредственно перед размонтированием и удалением компонента. В этом методе выполняется необходимый сброс: отмена таймеров, сетевых запросов и подписок, созданных в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componentDidMount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70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24037" y="285825"/>
              <a:ext cx="878014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Обработка ошибок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static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getDerivedStateFromError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6338" y="1990928"/>
            <a:ext cx="3935764" cy="20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метод жизненного цикла вызывается после возникновения ошибки у компонента-потомка. Он получает ошибку в качестве параметра и возвращает значение для обновления состояния.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630A27-EEC8-B344-99B9-9E615072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5" y="1035955"/>
            <a:ext cx="3630174" cy="3452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A1C201-A694-BD4F-AF41-C54C5D743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51" y="1035955"/>
            <a:ext cx="4982649" cy="29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3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24037" y="285825"/>
              <a:ext cx="878014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Обработка ошибок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componentDidCatch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6337" y="1686441"/>
            <a:ext cx="3994131" cy="32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метод жизненного цикла вызывается после возникновения ошибки у компонента-потомка. Он получает два параметра: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error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перехваченная ошибка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info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с ключом 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componentStack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содержащий информацию о компоненте,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 котором произошла ошибка.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componentDidCatch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во время этапа «фиксации», поэтому здесь можно использовать побочные эффекты. Метод можно использовать для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логирования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ошибок.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99E8A9-5BC8-F443-9F45-A2B9B80F6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7" y="924770"/>
            <a:ext cx="3759200" cy="4699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76828D-2E50-A141-ADB8-72844D145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742" y="955051"/>
            <a:ext cx="4660765" cy="40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каком методе жизненного цикла лучше всего выполнять сетевые запросы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Каким способом можно достичь уменьшения количества вызовов метода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ли использовать методы жизненного цикла 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компоненте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5395194" cy="4212811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методами жизненного цикла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методы монтирования (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Mounting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методы обновления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(Updating)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методы размонтирования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(Unmounting)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методы обработок ошибок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6" y="930406"/>
            <a:ext cx="5200733" cy="3900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жизненного цикла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getDerivedStateFromProps()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componentDidMount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UNSAFE_componentWillMount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shouldComponentUpdate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getSnapshotBeforeUpdate()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componentDidUpdate()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6" y="930406"/>
            <a:ext cx="5200733" cy="3900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UNSAFE_componentWillUpdate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UNSAFE_componentWillReceiveProps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Размонтирование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componentWillUnmount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ошибок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static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getDerivedStateFromError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ошибок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componentDidCatch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fontAlgn="base"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Метододы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жизненного цикла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7" y="4397710"/>
            <a:ext cx="8062533" cy="51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hlinkClick r:id="rId3"/>
              </a:rPr>
              <a:t>http://projects.wojtekmaj.pl/react-lifecycle-methods-diagram/</a:t>
            </a:r>
            <a:endParaRPr lang="ru-RU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4B2C82-EA3F-1644-8E18-6857E1AE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68" y="758756"/>
            <a:ext cx="6442009" cy="3638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Монтирование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constructor()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7" y="768683"/>
            <a:ext cx="5332304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 в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используют для двух целей: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 внутреннего состояния через присвоение объекта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Привязка обработчиков событий к экземпляру.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426919-B745-D34D-A157-B09DFF40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395" y="2577804"/>
            <a:ext cx="4538858" cy="13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6673232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Монтирование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static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getDerivedStateFromProps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1525" y="1606672"/>
            <a:ext cx="6694175" cy="245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getDerivedStateFromProps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непосредственно перед вызовом метода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при начальном монтировании, так и при последующих обновлениях. Он должен вернуть объект для обновления состояния или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ничего не обновлять.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метод существует для редких случаев, когда состояние зависит от изменений в пропсах.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3B8E9F-E367-6C40-9708-B796D06C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" y="963014"/>
            <a:ext cx="5372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Монтирование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render()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63985" y="829290"/>
            <a:ext cx="8811402" cy="339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единственный обязательный метод в классовом компоненте.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вызове он проверяет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this.props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 возвращает один из следующих вариантов: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создаётся с помощью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узел или пользовательский компонент. Например, &lt;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/&gt;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 &lt;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MyComponent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/&gt;.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Массивы и фрагменты.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Возвращает несколько элементов из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Подробнее про фрагменты.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Порталы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несколько дочерних элементов в другое поддерево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Подробнее про порталы.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и числа.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текстовые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узлы.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Booleans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Ничего не 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(Обычно необходим для поддержки паттерна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test &amp;&amp; &lt;Child /&gt;,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логическое значение.)</a:t>
            </a:r>
          </a:p>
        </p:txBody>
      </p:sp>
    </p:spTree>
    <p:extLst>
      <p:ext uri="{BB962C8B-B14F-4D97-AF65-F5344CB8AC3E}">
        <p14:creationId xmlns:p14="http://schemas.microsoft.com/office/powerpoint/2010/main" val="300231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Монтирование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: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componentDidMount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()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1525" y="1608306"/>
            <a:ext cx="5575334" cy="208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componentDidMount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сразу после монтирования (то есть, вставки компонента в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DOM).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 этом методе должны происходить действия, которые требуют наличия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узлов. Это хорошее место для создания сетевых запросов.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99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31463</TotalTime>
  <Words>295</Words>
  <Application>Microsoft Macintosh PowerPoint</Application>
  <PresentationFormat>Экран (16:9)</PresentationFormat>
  <Paragraphs>203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170</cp:revision>
  <dcterms:modified xsi:type="dcterms:W3CDTF">2019-08-05T18:43:57Z</dcterms:modified>
</cp:coreProperties>
</file>