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3" r:id="rId3"/>
    <p:sldId id="282" r:id="rId4"/>
    <p:sldId id="25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83" r:id="rId15"/>
    <p:sldId id="277" r:id="rId16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B95AB3-7569-42F9-A334-21C90FD79730}">
  <a:tblStyle styleId="{FDB95AB3-7569-42F9-A334-21C90FD797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C74835-5830-4B6E-B6F1-FDE0565631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1"/>
    <p:restoredTop sz="94673"/>
  </p:normalViewPr>
  <p:slideViewPr>
    <p:cSldViewPr snapToGrid="0">
      <p:cViewPr varScale="1">
        <p:scale>
          <a:sx n="195" d="100"/>
          <a:sy n="195" d="100"/>
        </p:scale>
        <p:origin x="176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614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199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327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37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99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91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363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208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723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471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31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45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InnoAndre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98600" y="564170"/>
            <a:ext cx="4696200" cy="5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React Hooks</a:t>
            </a:r>
            <a:b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endParaRPr lang="ru-RU" sz="18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27B664-2D7D-1A4E-9190-DD7DE7CDE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93" y="1602487"/>
            <a:ext cx="4762500" cy="2679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useCallback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78378" y="845147"/>
            <a:ext cx="4389119" cy="398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Возвращает мемоизированный 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колбэк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Передайте встроенный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колбэк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 массив зависимостей. Хук 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useCallback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вернёт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мемоизированную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версию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колбэка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который изменяется только, если изменяются значения одной из зависимостей. Это полезно при передаче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колбэков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оптимизированным дочерним компонентам, которые полагаются на равенство ссылок для предотвращения ненужных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рендеров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(например, 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shouldComponentUpdate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D06F80-16FD-F14F-A7E6-C82122AD6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6940"/>
            <a:ext cx="4318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4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useMemo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52251" y="1508759"/>
            <a:ext cx="4389119" cy="286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Возвращает мемоизированное значение.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Передайте «создающую» функцию и массив зависимостей. 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useMemo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будет повторно вычислять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мемоизированное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значение только тогда, когда значение какой-либо из зависимостей изменилось. Эта оптимизация помогает избежать дорогостоящих вычислений при каждом рендере.</a:t>
            </a:r>
          </a:p>
          <a:p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0BE65A2-4A0A-1B48-984B-923CBEAD2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46" y="912948"/>
            <a:ext cx="8102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8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useRef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97971" y="1149532"/>
            <a:ext cx="3670663" cy="160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useRef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возвращает изменяемый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ref-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объект, свойство 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которого инициализируется переданным аргументом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initialValue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Возвращённый объект будет сохраняться в течение всего времени жизни компонента.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F93DA8-8782-6F4F-B85F-9E13D020C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225" y="839411"/>
            <a:ext cx="5198078" cy="207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5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useDebugValue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97971" y="1149532"/>
            <a:ext cx="3670663" cy="160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useDebugValue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использоваться для отображения метки для пользовательских хуков в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DevTools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FDE92EB-A4CC-F144-BE6B-C372F0445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634" y="1223009"/>
            <a:ext cx="4925423" cy="24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22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чего нужны хуки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Увеличивается или уменьшается размер приложения с переходом на хуки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Зачем нужен хук эффекта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868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Вопросы?</a:t>
            </a:r>
          </a:p>
        </p:txBody>
      </p:sp>
      <p:sp>
        <p:nvSpPr>
          <p:cNvPr id="11" name="Подзаголовок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@</a:t>
            </a:r>
            <a:r>
              <a:rPr lang="en-US" dirty="0" err="1">
                <a:hlinkClick r:id="rId2"/>
              </a:rPr>
              <a:t>InnoAndrez</a:t>
            </a:r>
            <a:endParaRPr lang="ru-RU" dirty="0"/>
          </a:p>
        </p:txBody>
      </p:sp>
      <p:grpSp>
        <p:nvGrpSpPr>
          <p:cNvPr id="12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3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702900"/>
            <a:ext cx="4875936" cy="4212811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Познакомиться с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hooks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Освоить базовое использование хуков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Освоить интеграционное взаимодействие с хуками</a:t>
            </a:r>
          </a:p>
          <a:p>
            <a:pPr marL="139700" indent="0" fontAlgn="base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</a:t>
              </a: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833DB9-9470-1A46-B514-55FE27E7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3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8636" y="930406"/>
            <a:ext cx="5200733" cy="390099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хуки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зачем они нужны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useState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useEffect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useContext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useReducer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useCallback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useMemo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useRef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useDebugValue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  <a:spcAft>
                <a:spcPts val="100"/>
              </a:spcAft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Ответы на вопросы</a:t>
            </a: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54262D-A1F6-7F4F-A530-0D8ED5D2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Что такое хуки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и зачем они нужны</a:t>
              </a: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18947" y="768683"/>
            <a:ext cx="8062533" cy="3939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Хуки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это функции, с помощью которых вы можете «подцепиться» к состоянию и методам жизненного цикла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 функциональных компонентов. Хуки не работают внутри классов — они дают вам возможность использовать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без классов. 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lang="ru-RU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С помощью хуков можно описать поведение компонента и пере использовать его, повторное использование логики вокруг состояния компонента уменьшит количество кода путем избавления от многочисленных </a:t>
            </a:r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HOC</a:t>
            </a:r>
            <a:endParaRPr lang="ru-RU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useState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18948" y="768683"/>
            <a:ext cx="3918550" cy="3939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useState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 хук для того, чтобы наделить наш функциональный компонент внутренним состоянием.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будет хранить это состояние между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рендерами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setCount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аналог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this.setState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это аналог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this.count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2DC99B-39CF-9846-9A15-984796A95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498" y="1128408"/>
            <a:ext cx="4508616" cy="309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9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useEffect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18948" y="768683"/>
            <a:ext cx="3974229" cy="3939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useEffect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 —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Хук эффекта даёт вам возможность выполнять побочные эффекты в функциональном компоненте.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useEffect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представляет собой совокупность методов 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componentDidMount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 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componentDidUpdate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 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componentWillUnmount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444E5C-4707-6C4C-9287-3DCA29C44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191" y="820674"/>
            <a:ext cx="4758557" cy="383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1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useContext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163985" y="829291"/>
            <a:ext cx="3974229" cy="3004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Принимает объект контекста (значение, возвращённое из 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React.createContext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 возвращает текущее значение контекста для этого контекста. Текущее значение контекста определяется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пропом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ближайшего 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UserContext.Provider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над вызывающим компонентом в дереве.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91BBE6-C892-674D-B2AD-3EDDFEF06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684" y="829291"/>
            <a:ext cx="4730473" cy="89008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B31EE7-468F-AA4C-B5B4-ABBDA7CA3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505" y="1872442"/>
            <a:ext cx="4714652" cy="4570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87AFF3-ABA1-9847-A033-636A53FA2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684" y="2449644"/>
            <a:ext cx="4730473" cy="9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1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useContext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163985" y="995547"/>
            <a:ext cx="3905095" cy="2593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Когда ближайший &lt;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UserContext.Provider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над компонентом обновляется, этот хук вызовет повторный рендер с последним значением контекста, переданным этому провайдеру 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UserContext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0A51F-BAC6-214C-9BB9-5D72FF3B8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214" y="995547"/>
            <a:ext cx="4839127" cy="330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9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useReducer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78378" y="702900"/>
            <a:ext cx="3664131" cy="43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Альтернатива для 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useState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Принимает </a:t>
            </a:r>
            <a:r>
              <a:rPr lang="ru-RU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редюсер</a:t>
            </a: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типа (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state, action) =&gt;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newState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 возвращает текущее состояние в паре с методом 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dispatch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Хук </a:t>
            </a: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useReducer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обычно предпочтительнее </a:t>
            </a: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useState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когда у вас сложная логика состояния, которая включает в себя несколько значений, или когда следующее состояние зависит от предыдущего. </a:t>
            </a: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useReducer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также позволяет оптимизировать производительность компонентов, которые запускают глубокие обновления, поскольку вы можете передавать 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dispatch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вместо колбэков.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7369D93-4C29-6D47-B989-60F459D54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311" y="845147"/>
            <a:ext cx="5274066" cy="398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593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29629</TotalTime>
  <Words>113</Words>
  <Application>Microsoft Macintosh PowerPoint</Application>
  <PresentationFormat>Экран (16:9)</PresentationFormat>
  <Paragraphs>128</Paragraphs>
  <Slides>15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Tahoma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158</cp:revision>
  <dcterms:modified xsi:type="dcterms:W3CDTF">2019-08-03T09:24:33Z</dcterms:modified>
</cp:coreProperties>
</file>