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3" r:id="rId3"/>
    <p:sldId id="282" r:id="rId4"/>
    <p:sldId id="258" r:id="rId5"/>
    <p:sldId id="306" r:id="rId6"/>
    <p:sldId id="309" r:id="rId7"/>
    <p:sldId id="307" r:id="rId8"/>
    <p:sldId id="303" r:id="rId9"/>
    <p:sldId id="308" r:id="rId10"/>
    <p:sldId id="294" r:id="rId11"/>
    <p:sldId id="304" r:id="rId12"/>
    <p:sldId id="295" r:id="rId13"/>
    <p:sldId id="305" r:id="rId14"/>
    <p:sldId id="296" r:id="rId15"/>
    <p:sldId id="283" r:id="rId16"/>
    <p:sldId id="277" r:id="rId1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3"/>
    <p:restoredTop sz="94673"/>
  </p:normalViewPr>
  <p:slideViewPr>
    <p:cSldViewPr snapToGrid="0">
      <p:cViewPr varScale="1">
        <p:scale>
          <a:sx n="197" d="100"/>
          <a:sy n="197" d="100"/>
        </p:scale>
        <p:origin x="55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459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680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17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4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1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91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91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41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47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21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564170"/>
            <a:ext cx="4696200" cy="5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React-router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946E0B-4C0D-1C46-841B-EBF14522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800" y="1698953"/>
            <a:ext cx="38100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Компонент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Link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3C8A138A-CDFB-E447-876C-8FBFAF1CA27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451087" y="852217"/>
            <a:ext cx="129279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79;p15">
            <a:extLst>
              <a:ext uri="{FF2B5EF4-FFF2-40B4-BE49-F238E27FC236}">
                <a16:creationId xmlns:a16="http://schemas.microsoft.com/office/drawing/2014/main" id="{0261A8E3-5F8E-6D4A-A7C5-2F662A17DD3B}"/>
              </a:ext>
            </a:extLst>
          </p:cNvPr>
          <p:cNvSpPr txBox="1"/>
          <p:nvPr/>
        </p:nvSpPr>
        <p:spPr>
          <a:xfrm>
            <a:off x="218948" y="1199745"/>
            <a:ext cx="8706104" cy="332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Router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включает в себя компонент &lt;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Link/&gt;,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который помогает нам настраивать навигацию по приложению и управлять интерактивной маршрутизацией.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3071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Компонент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BrowserRouter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3C8A138A-CDFB-E447-876C-8FBFAF1CA27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451087" y="852217"/>
            <a:ext cx="129279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B7F260A5-8306-AC40-B975-9E6A6144FCBD}"/>
              </a:ext>
            </a:extLst>
          </p:cNvPr>
          <p:cNvSpPr txBox="1"/>
          <p:nvPr/>
        </p:nvSpPr>
        <p:spPr>
          <a:xfrm>
            <a:off x="218948" y="768683"/>
            <a:ext cx="8711043" cy="364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b="1" dirty="0"/>
              <a:t>&lt;</a:t>
            </a:r>
            <a:r>
              <a:rPr lang="en-US" b="1" dirty="0" err="1"/>
              <a:t>BrowserRouter</a:t>
            </a:r>
            <a:r>
              <a:rPr lang="en-US" b="1" dirty="0"/>
              <a:t>&gt;</a:t>
            </a:r>
            <a:r>
              <a:rPr lang="en-US" dirty="0"/>
              <a:t> </a:t>
            </a:r>
            <a:r>
              <a:rPr lang="ru-RU" dirty="0"/>
              <a:t>более популярен чем </a:t>
            </a:r>
            <a:r>
              <a:rPr lang="en-US" b="1" dirty="0" err="1"/>
              <a:t>HashRouter</a:t>
            </a:r>
            <a:r>
              <a:rPr lang="ru-RU" dirty="0"/>
              <a:t>, у него чистые </a:t>
            </a:r>
            <a:r>
              <a:rPr lang="ru-RU" dirty="0" err="1"/>
              <a:t>урлы</a:t>
            </a:r>
            <a:r>
              <a:rPr lang="ru-RU" dirty="0"/>
              <a:t> без знака </a:t>
            </a:r>
            <a:r>
              <a:rPr lang="en-US" dirty="0"/>
              <a:t>#</a:t>
            </a:r>
            <a:r>
              <a:rPr lang="ru-RU" dirty="0"/>
              <a:t>, он использует  </a:t>
            </a:r>
            <a:r>
              <a:rPr lang="en-US" b="1" dirty="0"/>
              <a:t>History API</a:t>
            </a:r>
            <a:r>
              <a:rPr lang="en-US" dirty="0"/>
              <a:t> </a:t>
            </a:r>
            <a:r>
              <a:rPr lang="ru-RU" dirty="0"/>
              <a:t>имеющийся в  </a:t>
            </a:r>
            <a:r>
              <a:rPr lang="en-US" b="1" dirty="0"/>
              <a:t>HTML5</a:t>
            </a:r>
            <a:r>
              <a:rPr lang="en-US" dirty="0"/>
              <a:t> </a:t>
            </a:r>
            <a:r>
              <a:rPr lang="ru-RU" dirty="0"/>
              <a:t>для мониторинга истории вашего роутера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8217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Компонент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Redirect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Google Shape;79;p15">
            <a:extLst>
              <a:ext uri="{FF2B5EF4-FFF2-40B4-BE49-F238E27FC236}">
                <a16:creationId xmlns:a16="http://schemas.microsoft.com/office/drawing/2014/main" id="{E9788524-FA40-3949-BC3D-54821B8D482C}"/>
              </a:ext>
            </a:extLst>
          </p:cNvPr>
          <p:cNvSpPr txBox="1"/>
          <p:nvPr/>
        </p:nvSpPr>
        <p:spPr>
          <a:xfrm>
            <a:off x="218948" y="768683"/>
            <a:ext cx="8706104" cy="393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Редирект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происходит, когда мы хотим динамически направить пользователя с одного маршрута на другой. Например, во время авторизации, когда пользователь успешно входит в систему, мы бы хотели перенаправить его с маршрута '/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login'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маршрут '/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dashboard'.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Router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мы можем сделать это несколькими способами — используя объект истории или компонент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Redirect /&gt;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 если у нас есть форма входа в систему, мы можем использовать объект истории браузера, чтобы перенаправить пользователя к маршруту '/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dashboard'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входе в систему</a:t>
            </a:r>
            <a:endParaRPr lang="ru-RU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6244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Компонент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Switch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Google Shape;79;p15">
            <a:extLst>
              <a:ext uri="{FF2B5EF4-FFF2-40B4-BE49-F238E27FC236}">
                <a16:creationId xmlns:a16="http://schemas.microsoft.com/office/drawing/2014/main" id="{F7406422-20C6-654F-8DD2-9352CF7C4FC1}"/>
              </a:ext>
            </a:extLst>
          </p:cNvPr>
          <p:cNvSpPr txBox="1"/>
          <p:nvPr/>
        </p:nvSpPr>
        <p:spPr>
          <a:xfrm>
            <a:off x="218948" y="768683"/>
            <a:ext cx="8706104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Router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 компонент &lt;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/&gt;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отображения страницы по умолчанию, когда определенные маршруты не совпадают. Обычно он отображает страницу 404, чтобы сообщить пользователю, что выбранный маршрут не определен в приложении. Для этого мы оборачиваем все маршруты внутри компонента &lt;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/&gt;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отрисовываем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страницу 404, не определяя для нее путь к файлу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2470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Компонент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withRouter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Google Shape;79;p15">
            <a:extLst>
              <a:ext uri="{FF2B5EF4-FFF2-40B4-BE49-F238E27FC236}">
                <a16:creationId xmlns:a16="http://schemas.microsoft.com/office/drawing/2014/main" id="{48FD895D-C1F9-0F4C-9F69-3097AF4E984D}"/>
              </a:ext>
            </a:extLst>
          </p:cNvPr>
          <p:cNvSpPr txBox="1"/>
          <p:nvPr/>
        </p:nvSpPr>
        <p:spPr>
          <a:xfrm>
            <a:off x="218948" y="1673157"/>
            <a:ext cx="8706104" cy="303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Функция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withRouter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из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Router,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дает доступ к объекту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То есть в компоненте появиться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props.history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который мы можем сделать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тем самым изменить состояния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урла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36763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каких случаях лучше использовать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HashRouter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в каких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BrowserRouter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каких случаях может пригодиться параметр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exact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компоненте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лучше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WithRouter</a:t>
            </a:r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4212811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Познакомиться с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react-router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HashRouter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BrowserRouter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withRouter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 fontAlgn="base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6" y="930406"/>
            <a:ext cx="5200733" cy="390099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react-router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зачем он нужен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HashRouter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History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BrowserRouter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Redirect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withRouter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fontAlgn="base">
              <a:lnSpc>
                <a:spcPct val="150000"/>
              </a:lnSpc>
              <a:spcAft>
                <a:spcPts val="100"/>
              </a:spcAft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Что такое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react-router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и зачем он нужен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18948" y="768683"/>
            <a:ext cx="4437358" cy="393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Router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популярный декларативный способ управления маршрутами в приложениях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уменьшает объем работ, связанных с ручной настройкой маршрутов для всех страниц и экранов в приложении.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Router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предоставляет нам три основных компонента, которые помогают нам сделать маршрутизацию —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BrowserRouter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HashRouter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29F651-D7A7-3D47-8059-C5F8F4DB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28" y="1053805"/>
            <a:ext cx="3761848" cy="3184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Компонент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HashRouter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81525" y="1824475"/>
            <a:ext cx="8229658" cy="230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b="1" dirty="0" err="1"/>
              <a:t>HashRouter</a:t>
            </a:r>
            <a:r>
              <a:rPr lang="en-US" dirty="0"/>
              <a:t> </a:t>
            </a:r>
            <a:r>
              <a:rPr lang="ru-RU" dirty="0"/>
              <a:t>использует  </a:t>
            </a:r>
            <a:r>
              <a:rPr lang="en-US" b="1" dirty="0"/>
              <a:t>hash</a:t>
            </a:r>
            <a:r>
              <a:rPr lang="en-US" dirty="0"/>
              <a:t> </a:t>
            </a:r>
            <a:r>
              <a:rPr lang="ru-RU" dirty="0"/>
              <a:t>у </a:t>
            </a:r>
            <a:r>
              <a:rPr lang="en-US" b="1" dirty="0"/>
              <a:t>URL</a:t>
            </a:r>
            <a:r>
              <a:rPr lang="en-US" dirty="0"/>
              <a:t> (</a:t>
            </a:r>
            <a:r>
              <a:rPr lang="en-US" b="1" i="1" dirty="0" err="1"/>
              <a:t>window.location.hash</a:t>
            </a:r>
            <a:r>
              <a:rPr lang="en-US" dirty="0"/>
              <a:t>) </a:t>
            </a:r>
            <a:r>
              <a:rPr lang="ru-RU" dirty="0"/>
              <a:t>чтобы запомнить состояние страницы. 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/>
              <a:t>Из плюсов стоит отметить поддержку старых </a:t>
            </a:r>
            <a:r>
              <a:rPr lang="en-US" dirty="0"/>
              <a:t>internet explorer </a:t>
            </a:r>
            <a:r>
              <a:rPr lang="ru-RU" dirty="0"/>
              <a:t>до 8 версии включительно</a:t>
            </a:r>
            <a:endParaRPr lang="ru-RU"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3E5481-EDAA-9D44-BAA3-5CE9729B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8" y="1064364"/>
            <a:ext cx="4461213" cy="7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4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Компонент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Router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18948" y="1199745"/>
            <a:ext cx="4618941" cy="332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  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в 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Route&gt;,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сказать данный 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Route&gt;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работает только если 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браузере абсолютно подходит значению атрибута его 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  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component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в 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Route&gt;,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передать компонент</a:t>
            </a:r>
          </a:p>
          <a:p>
            <a:pPr>
              <a:lnSpc>
                <a:spcPct val="150000"/>
              </a:lnSpc>
            </a:pP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  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в  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Route&gt;,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мапинг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урла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b="1" dirty="0"/>
          </a:p>
          <a:p>
            <a:endParaRPr lang="en-US" sz="1800" b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69D0F9-4400-A94B-9ED2-462AA4FC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21" y="1250274"/>
            <a:ext cx="4495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Компонент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Router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18948" y="1199745"/>
            <a:ext cx="8706104" cy="332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(компонент высшего порядка) который прокидывает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match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компонент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который состоит из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сопоставляемая часть текущего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location.pathname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путь в компоненте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isExact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===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location.pathname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содержит значения из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которые возвращает модуль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path-to-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regexp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2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Компонент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Router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18948" y="1199745"/>
            <a:ext cx="8706104" cy="332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есть 3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props'a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которые описывают каким образом выполнить рендер сопоставляя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 path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location.pathname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только один из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должен быть представлен 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Route: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React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компонент. Когда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роут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удовлетворяется сопоставление 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он возвращает переданный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используя функцию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React.createElement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функция которая должна вернуть элемент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вызвана когда удовлетворится сопоставление 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path. Render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довольно похож на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 используется для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inline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рендеринга и подстановки необходимых для элемента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children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отличие от предыдущих двух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 children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всегда отображаться независимо от того сопоставляется ли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нет.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8232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Компонент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History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</a:p>
            <a:p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18948" y="1199745"/>
            <a:ext cx="8706104" cy="332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Каждый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создает объект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 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который хранит путь к текущему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location[1]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перерисовывает интерфейс сайта когда происходят какие то изменения пути.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Остальные функции предоставляемые 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Router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полагаются на доступность объекта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через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поэтому они должны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рендериться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внутри компонента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248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29499</TotalTime>
  <Words>350</Words>
  <Application>Microsoft Macintosh PowerPoint</Application>
  <PresentationFormat>Экран (16:9)</PresentationFormat>
  <Paragraphs>93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146</cp:revision>
  <dcterms:modified xsi:type="dcterms:W3CDTF">2019-07-23T19:35:22Z</dcterms:modified>
</cp:coreProperties>
</file>