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3" r:id="rId3"/>
    <p:sldId id="282" r:id="rId4"/>
    <p:sldId id="303" r:id="rId5"/>
    <p:sldId id="258" r:id="rId6"/>
    <p:sldId id="294" r:id="rId7"/>
    <p:sldId id="295" r:id="rId8"/>
    <p:sldId id="296" r:id="rId9"/>
    <p:sldId id="298" r:id="rId10"/>
    <p:sldId id="299" r:id="rId11"/>
    <p:sldId id="283" r:id="rId12"/>
    <p:sldId id="277" r:id="rId13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1"/>
    <p:restoredTop sz="94651"/>
  </p:normalViewPr>
  <p:slideViewPr>
    <p:cSldViewPr snapToGrid="0">
      <p:cViewPr varScale="1">
        <p:scale>
          <a:sx n="159" d="100"/>
          <a:sy n="159" d="100"/>
        </p:scale>
        <p:origin x="192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14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9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47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45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17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249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7ee79f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7ee79f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79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InnoAndre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Вводная по </a:t>
            </a:r>
            <a:r>
              <a:rPr lang="en-US" sz="1800" dirty="0" err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nodejs</a:t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54A7B-889A-9648-8674-E2B5CEBC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16" y="1475150"/>
            <a:ext cx="4912578" cy="299750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Модуль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console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AA1486-198F-A54F-978E-5FA9E64C4F50}"/>
              </a:ext>
            </a:extLst>
          </p:cNvPr>
          <p:cNvSpPr txBox="1"/>
          <p:nvPr/>
        </p:nvSpPr>
        <p:spPr>
          <a:xfrm>
            <a:off x="181525" y="1203157"/>
            <a:ext cx="85453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 err="1"/>
              <a:t>console.log</a:t>
            </a:r>
            <a:r>
              <a:rPr lang="en-US" sz="1800" dirty="0"/>
              <a:t>() – </a:t>
            </a:r>
            <a:r>
              <a:rPr lang="ru-RU" sz="1800" dirty="0"/>
              <a:t>простой вывод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1800" dirty="0" err="1"/>
              <a:t>console.error</a:t>
            </a:r>
            <a:r>
              <a:rPr lang="en-US" sz="1800" dirty="0"/>
              <a:t>()</a:t>
            </a:r>
            <a:r>
              <a:rPr lang="ru-RU" sz="1800" dirty="0"/>
              <a:t> – вывод в виде </a:t>
            </a:r>
            <a:r>
              <a:rPr lang="ru-RU" sz="1800" dirty="0" err="1"/>
              <a:t>сообщенияоб</a:t>
            </a:r>
            <a:r>
              <a:rPr lang="ru-RU" sz="1800" dirty="0"/>
              <a:t> ошибке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1800" dirty="0" err="1"/>
              <a:t>console.trace</a:t>
            </a:r>
            <a:r>
              <a:rPr lang="en-US" sz="1800" dirty="0"/>
              <a:t>()</a:t>
            </a:r>
            <a:r>
              <a:rPr lang="ru-RU" sz="1800" dirty="0"/>
              <a:t> – выведет </a:t>
            </a:r>
            <a:r>
              <a:rPr lang="en-US" sz="1800" dirty="0"/>
              <a:t>stack trace</a:t>
            </a:r>
            <a:r>
              <a:rPr lang="ru-RU" sz="1800" dirty="0"/>
              <a:t>, удобно находить больное место в коде</a:t>
            </a:r>
            <a:endParaRPr lang="en-US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98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4482" cy="34164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значит не блокирующий поток выполнения?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Альтернатива объекту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Зачем нужен пакетный менеджер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devDependencies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package.json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2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Вопросы для самоконтроля</a:t>
              </a: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86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InnoAndrez</a:t>
            </a:r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nodejs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Понять причины появления </a:t>
            </a:r>
            <a:r>
              <a:rPr lang="en-US" dirty="0" err="1">
                <a:solidFill>
                  <a:schemeClr val="tx1"/>
                </a:solidFill>
              </a:rPr>
              <a:t>nodejs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Освоить документацию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Установка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Модули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Пакетный менеджер </a:t>
            </a:r>
            <a:r>
              <a:rPr lang="en-US" dirty="0" err="1">
                <a:solidFill>
                  <a:schemeClr val="tx1"/>
                </a:solidFill>
              </a:rPr>
              <a:t>npm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33DB9-9470-1A46-B514-55FE27E7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37" y="930405"/>
            <a:ext cx="4875936" cy="39028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История появления </a:t>
            </a:r>
            <a:r>
              <a:rPr lang="en-US" dirty="0" err="1">
                <a:solidFill>
                  <a:schemeClr val="tx1"/>
                </a:solidFill>
              </a:rPr>
              <a:t>nodejs</a:t>
            </a: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LTS vs latest versions</a:t>
            </a:r>
            <a:endParaRPr lang="ru-RU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Модули </a:t>
            </a:r>
          </a:p>
          <a:p>
            <a:pPr fontAlgn="base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менеджер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Структура пакета </a:t>
            </a:r>
            <a:r>
              <a:rPr lang="en-US" dirty="0" err="1">
                <a:solidFill>
                  <a:schemeClr val="tx1"/>
                </a:solidFill>
              </a:rPr>
              <a:t>npm</a:t>
            </a: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Глобальные модули</a:t>
            </a: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Модуль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Модуль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Ответы на вопросы</a:t>
            </a: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История появления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nodejs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181525" y="763562"/>
            <a:ext cx="8706104" cy="40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dirty="0" err="1"/>
              <a:t>Райан</a:t>
            </a:r>
            <a:r>
              <a:rPr lang="ru-RU" dirty="0"/>
              <a:t> Даль (</a:t>
            </a:r>
            <a:r>
              <a:rPr lang="en-US" dirty="0"/>
              <a:t>Ryan Dahl) </a:t>
            </a:r>
            <a:r>
              <a:rPr lang="ru-RU" dirty="0"/>
              <a:t>в 2009 году представил </a:t>
            </a:r>
            <a:r>
              <a:rPr lang="en-US" dirty="0"/>
              <a:t>Node.js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/>
              <a:t>Nodejs = V</a:t>
            </a:r>
            <a:r>
              <a:rPr lang="ru-RU" dirty="0"/>
              <a:t>8 (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движок от </a:t>
            </a:r>
            <a:r>
              <a:rPr lang="en-US" dirty="0"/>
              <a:t>google</a:t>
            </a:r>
            <a:r>
              <a:rPr lang="ru-RU" dirty="0"/>
              <a:t>)</a:t>
            </a:r>
            <a:r>
              <a:rPr lang="en-US" dirty="0"/>
              <a:t> + I/O </a:t>
            </a:r>
            <a:r>
              <a:rPr lang="en-US" dirty="0" err="1"/>
              <a:t>libuv</a:t>
            </a:r>
            <a:r>
              <a:rPr lang="en-US" dirty="0"/>
              <a:t> + </a:t>
            </a:r>
            <a:r>
              <a:rPr lang="ru-RU" dirty="0"/>
              <a:t> различные модули </a:t>
            </a:r>
            <a:endParaRPr lang="en-US" dirty="0"/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/>
              <a:t>http, </a:t>
            </a:r>
            <a:r>
              <a:rPr lang="en-US" dirty="0" err="1"/>
              <a:t>zlib</a:t>
            </a:r>
            <a:r>
              <a:rPr lang="en-US" dirty="0"/>
              <a:t> </a:t>
            </a:r>
            <a:r>
              <a:rPr lang="ru-RU" dirty="0"/>
              <a:t>и т.д.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dirty="0"/>
              <a:t>Окружение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ru-RU" dirty="0"/>
              <a:t>дает асинхронное выполнение кода</a:t>
            </a:r>
          </a:p>
          <a:p>
            <a:pPr lvl="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dirty="0"/>
              <a:t>В других языках </a:t>
            </a:r>
            <a:r>
              <a:rPr lang="ru-RU" dirty="0" err="1"/>
              <a:t>асинронщина</a:t>
            </a:r>
            <a:r>
              <a:rPr lang="ru-RU" dirty="0"/>
              <a:t> появилась</a:t>
            </a:r>
          </a:p>
          <a:p>
            <a:pPr lvl="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/>
              <a:t>C# - 2012 (c#5.0)</a:t>
            </a:r>
          </a:p>
          <a:p>
            <a:pPr lvl="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/>
              <a:t>Python – 2015</a:t>
            </a:r>
          </a:p>
          <a:p>
            <a:pPr lvl="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/>
              <a:t>Scala - 2016</a:t>
            </a:r>
          </a:p>
          <a:p>
            <a:pPr lvl="0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/>
              <a:t>Java – </a:t>
            </a:r>
            <a:r>
              <a:rPr lang="ru-RU" dirty="0"/>
              <a:t>до сих пор в пролете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/>
              <a:t> 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A61D84-2ACA-BB48-9946-AE07B4B19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129" y="828039"/>
            <a:ext cx="24765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7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Архитектура </a:t>
              </a:r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nodejs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D89E1B-73BF-5A42-9702-14C490F4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45" y="970547"/>
            <a:ext cx="8095825" cy="31843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LTS vs latest versions</a:t>
              </a:r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31950" y="1196700"/>
            <a:ext cx="2800008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LTS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Стабильная сборка проекта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На </a:t>
            </a: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pipeline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У всех стабильная сборка проекта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79;p15">
            <a:extLst>
              <a:ext uri="{FF2B5EF4-FFF2-40B4-BE49-F238E27FC236}">
                <a16:creationId xmlns:a16="http://schemas.microsoft.com/office/drawing/2014/main" id="{1ED97CA1-D426-8848-9CD5-B0103750D5A1}"/>
              </a:ext>
            </a:extLst>
          </p:cNvPr>
          <p:cNvSpPr txBox="1"/>
          <p:nvPr/>
        </p:nvSpPr>
        <p:spPr>
          <a:xfrm>
            <a:off x="3697045" y="1196700"/>
            <a:ext cx="2800008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Latest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Новые фишки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Зачастую работает быстрее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Может перестать собираться проект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Особенно себя плохо ведет </a:t>
            </a:r>
            <a:endParaRPr lang="en-US"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node-gyp</a:t>
            </a:r>
            <a:endParaRPr lang="ru-RU"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lang="ru-RU" sz="12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3071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Модули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231950" y="1196700"/>
            <a:ext cx="8706104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dirty="0"/>
              <a:t>Node.js </a:t>
            </a:r>
            <a:r>
              <a:rPr lang="ru-RU" dirty="0"/>
              <a:t>использует модульную систему.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dirty="0"/>
              <a:t>Модуль представляет блок кода, который может использоваться повторно в других модулях.</a:t>
            </a:r>
            <a:endParaRPr lang="ru-RU" sz="160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dirty="0"/>
              <a:t>Для загрузки модулей применяется функция </a:t>
            </a:r>
            <a:r>
              <a:rPr lang="en-US" sz="1600" dirty="0"/>
              <a:t>require()</a:t>
            </a:r>
            <a:r>
              <a:rPr lang="en-US" dirty="0"/>
              <a:t>, </a:t>
            </a:r>
            <a:r>
              <a:rPr lang="ru-RU" dirty="0"/>
              <a:t>в которую передается название модуля.</a:t>
            </a:r>
            <a:endParaRPr lang="ru-RU" sz="16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6244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2000" dirty="0" err="1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Npm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 </a:t>
              </a: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менеджер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E71B4E-C632-2347-AB04-E7C58D42FDD4}"/>
              </a:ext>
            </a:extLst>
          </p:cNvPr>
          <p:cNvSpPr txBox="1"/>
          <p:nvPr/>
        </p:nvSpPr>
        <p:spPr>
          <a:xfrm>
            <a:off x="181525" y="1203157"/>
            <a:ext cx="854538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Обязанности пакетного менеджера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ru-RU" dirty="0"/>
              <a:t>управление зависимостями в в проекте (установка, удаление, обновление)</a:t>
            </a:r>
          </a:p>
          <a:p>
            <a:pPr>
              <a:lnSpc>
                <a:spcPct val="150000"/>
              </a:lnSpc>
            </a:pPr>
            <a:r>
              <a:rPr lang="ru-RU" dirty="0"/>
              <a:t>различные фазы запуска проекта (</a:t>
            </a:r>
            <a:r>
              <a:rPr lang="en-US" dirty="0"/>
              <a:t>install, build, test</a:t>
            </a:r>
            <a:r>
              <a:rPr lang="ru-RU" dirty="0"/>
              <a:t>)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63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75" name="Google Shape;75;p1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Глобальные модули</a:t>
              </a: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ru-RU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A91E50-5E5A-7342-B393-0046D7BEA056}"/>
              </a:ext>
            </a:extLst>
          </p:cNvPr>
          <p:cNvSpPr txBox="1"/>
          <p:nvPr/>
        </p:nvSpPr>
        <p:spPr>
          <a:xfrm>
            <a:off x="181525" y="1203157"/>
            <a:ext cx="85453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1800" dirty="0"/>
              <a:t>Глобальные модули ставятся в папку </a:t>
            </a:r>
            <a:r>
              <a:rPr lang="en-US" sz="1800" dirty="0" err="1"/>
              <a:t>node_modules</a:t>
            </a:r>
            <a:r>
              <a:rPr lang="en-US" sz="1800" dirty="0"/>
              <a:t> </a:t>
            </a:r>
            <a:r>
              <a:rPr lang="ru-RU" sz="1800" dirty="0"/>
              <a:t>у </a:t>
            </a:r>
            <a:r>
              <a:rPr lang="en-US" sz="1800" dirty="0" err="1"/>
              <a:t>nodejs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ru-RU" sz="1800" dirty="0"/>
              <a:t>Локальные модули ставятся в папку </a:t>
            </a:r>
            <a:r>
              <a:rPr lang="en-US" sz="1800" dirty="0" err="1"/>
              <a:t>node_modules</a:t>
            </a:r>
            <a:r>
              <a:rPr lang="en-US" sz="1800" dirty="0"/>
              <a:t> </a:t>
            </a:r>
            <a:r>
              <a:rPr lang="ru-RU" sz="1800" dirty="0"/>
              <a:t>у проекта</a:t>
            </a:r>
          </a:p>
          <a:p>
            <a:pPr>
              <a:lnSpc>
                <a:spcPct val="200000"/>
              </a:lnSpc>
            </a:pP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3296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11652</TotalTime>
  <Words>296</Words>
  <Application>Microsoft Macintosh PowerPoint</Application>
  <PresentationFormat>Экран (16:9)</PresentationFormat>
  <Paragraphs>77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102</cp:revision>
  <dcterms:modified xsi:type="dcterms:W3CDTF">2019-05-27T07:50:15Z</dcterms:modified>
</cp:coreProperties>
</file>