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3" r:id="rId3"/>
    <p:sldId id="282" r:id="rId4"/>
    <p:sldId id="290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77" r:id="rId19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9"/>
    <p:restoredTop sz="94674"/>
  </p:normalViewPr>
  <p:slideViewPr>
    <p:cSldViewPr snapToGrid="0">
      <p:cViewPr varScale="1">
        <p:scale>
          <a:sx n="137" d="100"/>
          <a:sy n="137" d="100"/>
        </p:scale>
        <p:origin x="31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Вводная по </a:t>
            </a:r>
            <a:r>
              <a:rPr lang="en-US" sz="1800" dirty="0" err="1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Redux</a:t>
            </a:r>
            <a:r>
              <a:rPr lang="en-US" sz="18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 Immutable</a:t>
            </a: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" name="Picture 2" descr="Картинки по запросу red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824" y="1619250"/>
            <a:ext cx="8007658" cy="33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immu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1720">
            <a:off x="5418404" y="800310"/>
            <a:ext cx="3521075" cy="13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1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" name="AutoShape 4" descr="Картинки по запросу redux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4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6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55575" y="1009650"/>
            <a:ext cx="629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Состояние </a:t>
            </a:r>
            <a:r>
              <a:rPr lang="ru-RU" sz="2400" b="1" dirty="0"/>
              <a:t>доступно только для </a:t>
            </a:r>
            <a:r>
              <a:rPr lang="ru-RU" sz="2400" b="1" dirty="0" smtClean="0"/>
              <a:t>чтения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73848" y="2000250"/>
            <a:ext cx="60099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/>
              <a:t>Как пишут в документации </a:t>
            </a:r>
            <a:r>
              <a:rPr lang="en-US" sz="2000" b="1" dirty="0" err="1" smtClean="0"/>
              <a:t>Redux</a:t>
            </a:r>
            <a:r>
              <a:rPr lang="en-US" sz="2000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«</a:t>
            </a:r>
            <a:r>
              <a:rPr lang="ru-RU" sz="2000" b="1" dirty="0">
                <a:solidFill>
                  <a:srgbClr val="0070C0"/>
                </a:solidFill>
              </a:rPr>
              <a:t>Единственный способ изменить состояние 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0070C0"/>
                </a:solidFill>
              </a:rPr>
              <a:t>— </a:t>
            </a:r>
            <a:r>
              <a:rPr lang="ru-RU" sz="2000" b="1" dirty="0">
                <a:solidFill>
                  <a:srgbClr val="0070C0"/>
                </a:solidFill>
              </a:rPr>
              <a:t>передать </a:t>
            </a:r>
            <a:r>
              <a:rPr lang="ru-RU" sz="2000" b="1" dirty="0" err="1">
                <a:solidFill>
                  <a:srgbClr val="0070C0"/>
                </a:solidFill>
              </a:rPr>
              <a:t>экшен</a:t>
            </a:r>
            <a:r>
              <a:rPr lang="ru-RU" sz="2000" b="1" dirty="0">
                <a:solidFill>
                  <a:srgbClr val="0070C0"/>
                </a:solidFill>
              </a:rPr>
              <a:t> — объект, описывающий, 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0070C0"/>
                </a:solidFill>
              </a:rPr>
              <a:t>что </a:t>
            </a:r>
            <a:r>
              <a:rPr lang="ru-RU" sz="2000" b="1" dirty="0">
                <a:solidFill>
                  <a:srgbClr val="0070C0"/>
                </a:solidFill>
              </a:rPr>
              <a:t>произошло</a:t>
            </a:r>
            <a:r>
              <a:rPr lang="ru-RU" sz="2000" b="1" dirty="0" smtClean="0"/>
              <a:t>»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88537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1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" name="AutoShape 4" descr="Картинки по запросу redux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4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6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55575" y="840441"/>
            <a:ext cx="709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Изменения делаются «чистыми» </a:t>
            </a:r>
            <a:r>
              <a:rPr lang="ru-RU" sz="2400" b="1" dirty="0" smtClean="0"/>
              <a:t>функциями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526" y="1469968"/>
            <a:ext cx="8514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/>
              <a:t>«</a:t>
            </a:r>
            <a:r>
              <a:rPr lang="ru-RU" sz="2000" b="1" dirty="0" smtClean="0">
                <a:solidFill>
                  <a:srgbClr val="0070C0"/>
                </a:solidFill>
              </a:rPr>
              <a:t>Чистые функции</a:t>
            </a:r>
            <a:r>
              <a:rPr lang="ru-RU" sz="2000" b="1" dirty="0" smtClean="0"/>
              <a:t>» (</a:t>
            </a:r>
            <a:r>
              <a:rPr lang="en-US" sz="2000" b="1" dirty="0" smtClean="0"/>
              <a:t>pure functions</a:t>
            </a:r>
            <a:r>
              <a:rPr lang="ru-RU" sz="2000" b="1" dirty="0" smtClean="0"/>
              <a:t>)</a:t>
            </a:r>
            <a:r>
              <a:rPr lang="en-US" sz="2000" b="1" dirty="0"/>
              <a:t> </a:t>
            </a:r>
            <a:r>
              <a:rPr lang="en-US" sz="2000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Они не должны делать внешних вызовов по сети или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Они возвращают значение, зависящее только от переданных параметров.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Их аргументы являются неизменяемыми, т.е. функции не должны их изменять.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Вызов чистой функции с теми же аргументами всегда возвращает одинаковый результат.</a:t>
            </a:r>
          </a:p>
          <a:p>
            <a:pPr>
              <a:lnSpc>
                <a:spcPct val="150000"/>
              </a:lnSpc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8222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590800" y="574092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590800" y="574092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669400" y="622286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4401" y="1111818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состояние объекта, которое </a:t>
            </a:r>
          </a:p>
          <a:p>
            <a:r>
              <a:rPr lang="ru-RU" sz="2400" b="1" dirty="0" smtClean="0"/>
              <a:t>не может быть изменено </a:t>
            </a:r>
          </a:p>
          <a:p>
            <a:r>
              <a:rPr lang="ru-RU" sz="2400" b="1" dirty="0" smtClean="0"/>
              <a:t>после создания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8553" y="2878154"/>
            <a:ext cx="8314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Результатом любой модификации такого объекта всегда будет новый объект, при этом старый объект не изменится.</a:t>
            </a:r>
          </a:p>
          <a:p>
            <a:endParaRPr lang="ru-RU" sz="2400" b="1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2CC9F4-0F7C-8645-989D-A5213A2C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3" y="1003819"/>
            <a:ext cx="3885848" cy="15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5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590800" y="574092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590800" y="574092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669400" y="622286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652739" y="1020788"/>
            <a:ext cx="795786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b="1" dirty="0"/>
              <a:t>Изменяемый объект</a:t>
            </a:r>
          </a:p>
          <a:p>
            <a:pPr>
              <a:lnSpc>
                <a:spcPct val="150000"/>
              </a:lnSpc>
            </a:pPr>
            <a:endParaRPr lang="en" sz="1800" dirty="0"/>
          </a:p>
          <a:p>
            <a:pPr>
              <a:lnSpc>
                <a:spcPct val="150000"/>
              </a:lnSpc>
            </a:pPr>
            <a:r>
              <a:rPr lang="en" sz="2000" b="1" dirty="0" err="1"/>
              <a:t>var</a:t>
            </a:r>
            <a:r>
              <a:rPr lang="en" sz="2000" b="1" dirty="0"/>
              <a:t> </a:t>
            </a:r>
            <a:r>
              <a:rPr lang="en" sz="2000" b="1" dirty="0" err="1"/>
              <a:t>mutableArr</a:t>
            </a:r>
            <a:r>
              <a:rPr lang="en" sz="2000" b="1" dirty="0"/>
              <a:t> = [1, 2, 3, 4]; </a:t>
            </a:r>
          </a:p>
          <a:p>
            <a:pPr>
              <a:lnSpc>
                <a:spcPct val="150000"/>
              </a:lnSpc>
            </a:pPr>
            <a:r>
              <a:rPr lang="en" sz="2000" b="1" dirty="0" err="1"/>
              <a:t>arr.push</a:t>
            </a:r>
            <a:r>
              <a:rPr lang="en" sz="2000" b="1" dirty="0"/>
              <a:t>(5); </a:t>
            </a:r>
          </a:p>
          <a:p>
            <a:pPr>
              <a:lnSpc>
                <a:spcPct val="150000"/>
              </a:lnSpc>
            </a:pPr>
            <a:r>
              <a:rPr lang="en" sz="2000" b="1" dirty="0" err="1"/>
              <a:t>console.log</a:t>
            </a:r>
            <a:r>
              <a:rPr lang="en" sz="2000" b="1" dirty="0"/>
              <a:t>(</a:t>
            </a:r>
            <a:r>
              <a:rPr lang="en" sz="2000" b="1" dirty="0" err="1"/>
              <a:t>mutableArr</a:t>
            </a:r>
            <a:r>
              <a:rPr lang="en" sz="2000" b="1" dirty="0"/>
              <a:t>); </a:t>
            </a:r>
          </a:p>
          <a:p>
            <a:pPr>
              <a:lnSpc>
                <a:spcPct val="150000"/>
              </a:lnSpc>
            </a:pPr>
            <a:r>
              <a:rPr lang="en" sz="1800" i="1" dirty="0"/>
              <a:t> </a:t>
            </a:r>
            <a:endParaRPr lang="ru-RU" sz="1800" i="1" dirty="0"/>
          </a:p>
          <a:p>
            <a:pPr algn="r">
              <a:lnSpc>
                <a:spcPct val="150000"/>
              </a:lnSpc>
            </a:pPr>
            <a:r>
              <a:rPr lang="ru-RU" sz="1800" b="1" i="1" dirty="0">
                <a:solidFill>
                  <a:srgbClr val="00B050"/>
                </a:solidFill>
              </a:rPr>
              <a:t>Результат </a:t>
            </a:r>
            <a:r>
              <a:rPr lang="en" sz="1800" b="1" dirty="0" err="1">
                <a:solidFill>
                  <a:srgbClr val="00B050"/>
                </a:solidFill>
              </a:rPr>
              <a:t>console.log</a:t>
            </a:r>
            <a:r>
              <a:rPr lang="ru-RU" sz="1800" b="1" dirty="0">
                <a:solidFill>
                  <a:srgbClr val="00B050"/>
                </a:solidFill>
              </a:rPr>
              <a:t>:    </a:t>
            </a:r>
            <a:r>
              <a:rPr lang="en" sz="1800" b="1" i="1" dirty="0">
                <a:solidFill>
                  <a:srgbClr val="00B050"/>
                </a:solidFill>
              </a:rPr>
              <a:t>[1, 2, 3, 4, 5]</a:t>
            </a:r>
            <a:r>
              <a:rPr lang="en" sz="18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31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590800" y="574092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590800" y="574092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669400" y="622286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90500" y="681194"/>
            <a:ext cx="8615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b="1" dirty="0"/>
              <a:t>Неизменяемый </a:t>
            </a:r>
            <a:r>
              <a:rPr lang="ru-RU" sz="2400" b="1" dirty="0" smtClean="0"/>
              <a:t>объект</a:t>
            </a:r>
            <a:endParaRPr lang="ru-RU" sz="1800" i="1" dirty="0"/>
          </a:p>
          <a:p>
            <a:pPr>
              <a:lnSpc>
                <a:spcPct val="150000"/>
              </a:lnSpc>
            </a:pPr>
            <a:endParaRPr lang="ru-RU" sz="1800" i="1" dirty="0" smtClean="0"/>
          </a:p>
          <a:p>
            <a:pPr>
              <a:lnSpc>
                <a:spcPct val="150000"/>
              </a:lnSpc>
            </a:pPr>
            <a:r>
              <a:rPr lang="ru-RU" sz="2000" b="1" dirty="0" smtClean="0"/>
              <a:t>Используем </a:t>
            </a:r>
            <a:r>
              <a:rPr lang="en" sz="2000" b="1" dirty="0" err="1"/>
              <a:t>immutable.js</a:t>
            </a:r>
            <a:r>
              <a:rPr lang="en" sz="2000" b="1" dirty="0"/>
              <a:t> 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" sz="2000" b="1" dirty="0" err="1"/>
              <a:t>var</a:t>
            </a:r>
            <a:r>
              <a:rPr lang="en" sz="2000" b="1" dirty="0"/>
              <a:t> </a:t>
            </a:r>
            <a:r>
              <a:rPr lang="en" sz="2000" b="1" dirty="0" err="1"/>
              <a:t>immutableArr</a:t>
            </a:r>
            <a:r>
              <a:rPr lang="en" sz="2000" b="1" dirty="0"/>
              <a:t> = Immutable([1, 2, 3, 4]); 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" sz="2000" b="1" dirty="0" err="1"/>
              <a:t>var</a:t>
            </a:r>
            <a:r>
              <a:rPr lang="en" sz="2000" b="1" dirty="0"/>
              <a:t> </a:t>
            </a:r>
            <a:r>
              <a:rPr lang="en" sz="2000" b="1" dirty="0" err="1"/>
              <a:t>newImmutableArr</a:t>
            </a:r>
            <a:r>
              <a:rPr lang="en" sz="2000" b="1" dirty="0"/>
              <a:t> = </a:t>
            </a:r>
            <a:r>
              <a:rPr lang="en" sz="2000" b="1" dirty="0" err="1"/>
              <a:t>immutableArr.concat</a:t>
            </a:r>
            <a:r>
              <a:rPr lang="en" sz="2000" b="1" dirty="0"/>
              <a:t>([5]); 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" sz="2000" b="1" dirty="0" err="1"/>
              <a:t>console.log</a:t>
            </a:r>
            <a:r>
              <a:rPr lang="en" sz="2000" b="1" dirty="0"/>
              <a:t>(</a:t>
            </a:r>
            <a:r>
              <a:rPr lang="en" sz="2000" b="1" dirty="0" err="1"/>
              <a:t>immutableArr</a:t>
            </a:r>
            <a:r>
              <a:rPr lang="en" sz="2000" b="1" dirty="0"/>
              <a:t>); </a:t>
            </a:r>
            <a:endParaRPr lang="ru-RU" sz="2000" b="1" dirty="0"/>
          </a:p>
          <a:p>
            <a:pPr algn="r">
              <a:lnSpc>
                <a:spcPct val="150000"/>
              </a:lnSpc>
            </a:pPr>
            <a:r>
              <a:rPr lang="ru-RU" sz="1800" i="1" dirty="0">
                <a:solidFill>
                  <a:srgbClr val="00B050"/>
                </a:solidFill>
              </a:rPr>
              <a:t>Результат </a:t>
            </a:r>
            <a:r>
              <a:rPr lang="en" sz="1800" i="1" dirty="0" err="1">
                <a:solidFill>
                  <a:srgbClr val="00B050"/>
                </a:solidFill>
              </a:rPr>
              <a:t>console.log</a:t>
            </a:r>
            <a:r>
              <a:rPr lang="ru-RU" sz="1800" i="1" dirty="0">
                <a:solidFill>
                  <a:srgbClr val="00B050"/>
                </a:solidFill>
              </a:rPr>
              <a:t>:  </a:t>
            </a:r>
            <a:r>
              <a:rPr lang="en" sz="1800" i="1" dirty="0">
                <a:solidFill>
                  <a:srgbClr val="00B050"/>
                </a:solidFill>
              </a:rPr>
              <a:t>1, 2, 3, 4]; </a:t>
            </a:r>
            <a:endParaRPr lang="ru-RU" sz="1800" i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" sz="2000" b="1" dirty="0" err="1"/>
              <a:t>console.log</a:t>
            </a:r>
            <a:r>
              <a:rPr lang="en" sz="2000" b="1" dirty="0"/>
              <a:t>(</a:t>
            </a:r>
            <a:r>
              <a:rPr lang="en" sz="2000" b="1" dirty="0" err="1"/>
              <a:t>newImmutableArr</a:t>
            </a:r>
            <a:r>
              <a:rPr lang="en" sz="2000" b="1" dirty="0"/>
              <a:t>); </a:t>
            </a:r>
            <a:endParaRPr lang="ru-RU" sz="2000" b="1" dirty="0"/>
          </a:p>
          <a:p>
            <a:pPr algn="r">
              <a:lnSpc>
                <a:spcPct val="150000"/>
              </a:lnSpc>
            </a:pPr>
            <a:r>
              <a:rPr lang="ru-RU" sz="1800" i="1" dirty="0">
                <a:solidFill>
                  <a:srgbClr val="00B050"/>
                </a:solidFill>
              </a:rPr>
              <a:t>Результат </a:t>
            </a:r>
            <a:r>
              <a:rPr lang="en" sz="1800" i="1" dirty="0" err="1">
                <a:solidFill>
                  <a:srgbClr val="00B050"/>
                </a:solidFill>
              </a:rPr>
              <a:t>console.log</a:t>
            </a:r>
            <a:r>
              <a:rPr lang="ru-RU" sz="1800" i="1" dirty="0">
                <a:solidFill>
                  <a:srgbClr val="00B050"/>
                </a:solidFill>
              </a:rPr>
              <a:t>: </a:t>
            </a:r>
            <a:r>
              <a:rPr lang="en" sz="1800" i="1" dirty="0">
                <a:solidFill>
                  <a:srgbClr val="00B050"/>
                </a:solidFill>
              </a:rPr>
              <a:t>[1, 2, 3, 4, 5];</a:t>
            </a:r>
            <a:endParaRPr lang="ru-RU" sz="1800" i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0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590800" y="574092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590800" y="574092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669400" y="622286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45275" y="1089455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</a:rPr>
              <a:t>Плюсы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</a:rPr>
              <a:t>Immutable</a:t>
            </a:r>
            <a:endParaRPr lang="en-US" sz="2400" b="1" dirty="0">
              <a:solidFill>
                <a:schemeClr val="tx1"/>
              </a:solidFill>
              <a:latin typeface="+mn-lt"/>
              <a:ea typeface="Tahoma"/>
              <a:cs typeface="Tahoma"/>
              <a:sym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295275" y="1904665"/>
            <a:ext cx="8321099" cy="244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Больший простор для оптимизации компилятором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Упрощение жизни инструментам для статического анализа кода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Упрощение отслеживания изменений в структурах данных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Избежание многих сайд-эффектов в функциях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Неблокирующее чтение из разных потоков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606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590800" y="574092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590800" y="574092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669400" y="622286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45275" y="1089455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</a:rPr>
              <a:t>Минусы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</a:rPr>
              <a:t>Immutable</a:t>
            </a:r>
            <a:endParaRPr lang="en-US" sz="2400" b="1" dirty="0">
              <a:solidFill>
                <a:schemeClr val="tx1"/>
              </a:solidFill>
              <a:latin typeface="+mn-lt"/>
              <a:ea typeface="Tahoma"/>
              <a:cs typeface="Tahoma"/>
              <a:sym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295275" y="1904665"/>
            <a:ext cx="8321099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Больший расход памяти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Использование процессорного времени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Нужны сторонние библиотеки для хорошей реализации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Необходима дисциплина в написании кода</a:t>
            </a:r>
          </a:p>
        </p:txBody>
      </p:sp>
    </p:spTree>
    <p:extLst>
      <p:ext uri="{BB962C8B-B14F-4D97-AF65-F5344CB8AC3E}">
        <p14:creationId xmlns:p14="http://schemas.microsoft.com/office/powerpoint/2010/main" val="138016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590800" y="574092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590800" y="574092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669400" y="622286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45275" y="1089455"/>
            <a:ext cx="3616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</a:rPr>
              <a:t>Immutable</a:t>
            </a:r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</a:rPr>
              <a:t> библиотеки</a:t>
            </a:r>
            <a:endParaRPr lang="en-US" sz="2400" b="1" dirty="0">
              <a:solidFill>
                <a:schemeClr val="tx1"/>
              </a:solidFill>
              <a:latin typeface="+mn-lt"/>
              <a:ea typeface="Tahoma"/>
              <a:cs typeface="Tahoma"/>
              <a:sym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1066801" y="2007575"/>
            <a:ext cx="535305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Immutable.js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Mori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Seamless-immutable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123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vipersteel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699" y="702900"/>
            <a:ext cx="5355675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Познакомиться с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Разберемся на сколько </a:t>
            </a:r>
            <a:r>
              <a:rPr lang="en-US" dirty="0" err="1" smtClean="0">
                <a:solidFill>
                  <a:schemeClr val="tx1"/>
                </a:solidFill>
              </a:rPr>
              <a:t>Redux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является </a:t>
            </a:r>
            <a:r>
              <a:rPr lang="en-US" dirty="0" smtClean="0">
                <a:solidFill>
                  <a:schemeClr val="tx1"/>
                </a:solidFill>
              </a:rPr>
              <a:t>Flux-</a:t>
            </a:r>
            <a:r>
              <a:rPr lang="ru-RU" dirty="0" smtClean="0">
                <a:solidFill>
                  <a:schemeClr val="tx1"/>
                </a:solidFill>
              </a:rPr>
              <a:t>подобной библиотекой</a:t>
            </a:r>
          </a:p>
          <a:p>
            <a:pPr fontAlgn="base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Изучим основные принципы </a:t>
            </a:r>
            <a:r>
              <a:rPr lang="en-US" dirty="0" err="1" smtClean="0">
                <a:solidFill>
                  <a:schemeClr val="tx1"/>
                </a:solidFill>
              </a:rPr>
              <a:t>Redux</a:t>
            </a:r>
            <a:endParaRPr lang="ru-RU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Узнаем что такое «чистая функция</a:t>
            </a:r>
            <a:r>
              <a:rPr lang="ru-RU" dirty="0" smtClean="0">
                <a:solidFill>
                  <a:schemeClr val="tx1"/>
                </a:solidFill>
              </a:rPr>
              <a:t>»</a:t>
            </a:r>
          </a:p>
          <a:p>
            <a:pPr fontAlgn="base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Рассмотрим </a:t>
            </a:r>
            <a:r>
              <a:rPr lang="en-US" dirty="0" smtClean="0">
                <a:solidFill>
                  <a:schemeClr val="tx1"/>
                </a:solidFill>
              </a:rPr>
              <a:t>Immutable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Картинки по запросу red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485" y="2529687"/>
            <a:ext cx="4089916" cy="24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4250" y="2020761"/>
            <a:ext cx="4829176" cy="3038475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2000" b="1" dirty="0" smtClean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это инструмент управления </a:t>
            </a:r>
          </a:p>
          <a:p>
            <a:pPr marL="139700" indent="0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как состоянием данных, так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000" b="1" dirty="0" smtClean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и состоянием интерфейса </a:t>
            </a:r>
          </a:p>
          <a:p>
            <a:pPr marL="139700" indent="0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JavaScript-</a:t>
            </a:r>
            <a:r>
              <a:rPr lang="ru-RU" sz="2000" b="1" dirty="0" smtClean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приложениях</a:t>
            </a:r>
            <a:endParaRPr lang="ru-RU" sz="1600" b="1" dirty="0">
              <a:solidFill>
                <a:srgbClr val="0070C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 descr="Картинки по запросу redux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895"/>
            <a:ext cx="41433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1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957C28-99F0-D242-A8B5-81AA43DC4A38}"/>
              </a:ext>
            </a:extLst>
          </p:cNvPr>
          <p:cNvSpPr txBox="1"/>
          <p:nvPr/>
        </p:nvSpPr>
        <p:spPr>
          <a:xfrm>
            <a:off x="307975" y="2264851"/>
            <a:ext cx="3883025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dirty="0" err="1" smtClean="0">
                <a:solidFill>
                  <a:srgbClr val="0070C0"/>
                </a:solidFill>
              </a:rPr>
              <a:t>Redux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не связан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с каким-то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определенным </a:t>
            </a:r>
            <a:r>
              <a:rPr lang="ru-RU" sz="2000" b="1" dirty="0" err="1" smtClean="0">
                <a:solidFill>
                  <a:schemeClr val="tx1"/>
                </a:solidFill>
              </a:rPr>
              <a:t>фреймворком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" name="AutoShape 4" descr="Картинки по запросу redux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67" y="1415348"/>
            <a:ext cx="2806700" cy="14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6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4" name="Picture 18" descr="Картинки по запросу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292" y="2871787"/>
            <a:ext cx="1194083" cy="11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Картинки по запросу jque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867" y="1481462"/>
            <a:ext cx="1165225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1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957C28-99F0-D242-A8B5-81AA43DC4A38}"/>
              </a:ext>
            </a:extLst>
          </p:cNvPr>
          <p:cNvSpPr txBox="1"/>
          <p:nvPr/>
        </p:nvSpPr>
        <p:spPr>
          <a:xfrm>
            <a:off x="307975" y="1712401"/>
            <a:ext cx="37306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ru-RU" sz="3200" dirty="0" smtClean="0">
                <a:solidFill>
                  <a:srgbClr val="C00000"/>
                </a:solidFill>
              </a:rPr>
              <a:t>Плохая практика связывать компоненты на прямую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" name="AutoShape 4" descr="Картинки по запросу redux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4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6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02" y="1288050"/>
            <a:ext cx="4712825" cy="30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1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" name="AutoShape 4" descr="Картинки по запросу redux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4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6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https://getinstance.info/upload/medialibrary/4e4/4e42f026ab5cdc7c9f31b5b374cb9a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3663"/>
            <a:ext cx="5619000" cy="35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89725" y="2101714"/>
            <a:ext cx="3754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И нам на помощь приходит </a:t>
            </a:r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Redux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6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1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" name="AutoShape 4" descr="Картинки по запросу redux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4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6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9" y="702900"/>
            <a:ext cx="7096115" cy="40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5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1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" name="AutoShape 4" descr="Картинки по запросу redux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4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6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55575" y="1009650"/>
            <a:ext cx="51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Три основных принципа </a:t>
            </a:r>
            <a:r>
              <a:rPr lang="en-US" sz="2400" b="1" dirty="0" err="1" smtClean="0">
                <a:solidFill>
                  <a:srgbClr val="0070C0"/>
                </a:solidFill>
              </a:rPr>
              <a:t>Redux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3848" y="2000250"/>
            <a:ext cx="6396303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Единственный источник </a:t>
            </a:r>
            <a:r>
              <a:rPr lang="ru-RU" sz="2000" b="1" dirty="0" smtClean="0"/>
              <a:t>истины</a:t>
            </a:r>
            <a:endParaRPr lang="en-US" sz="2000" b="1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Состояние доступно только для чтения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Изменения делаются «чистыми» </a:t>
            </a:r>
            <a:r>
              <a:rPr lang="ru-RU" sz="2000" b="1" dirty="0" smtClean="0"/>
              <a:t>функциями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4940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1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Вводная по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Redux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. Immutable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" name="AutoShape 4" descr="Картинки по запросу redux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4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6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55575" y="1009650"/>
            <a:ext cx="519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Единственный источник </a:t>
            </a:r>
            <a:r>
              <a:rPr lang="ru-RU" sz="2400" b="1" dirty="0" smtClean="0"/>
              <a:t>истины</a:t>
            </a:r>
            <a:endParaRPr lang="en-US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03" y="1562293"/>
            <a:ext cx="3657143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148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8382</TotalTime>
  <Words>424</Words>
  <Application>Microsoft Office PowerPoint</Application>
  <PresentationFormat>Экран (16:9)</PresentationFormat>
  <Paragraphs>88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Ковалёв Станислав</cp:lastModifiedBy>
  <cp:revision>119</cp:revision>
  <dcterms:modified xsi:type="dcterms:W3CDTF">2019-06-07T12:38:26Z</dcterms:modified>
</cp:coreProperties>
</file>